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5"/>
  </p:notesMasterIdLst>
  <p:sldIdLst>
    <p:sldId id="390" r:id="rId2"/>
    <p:sldId id="544" r:id="rId3"/>
    <p:sldId id="546" r:id="rId4"/>
    <p:sldId id="548" r:id="rId5"/>
    <p:sldId id="274" r:id="rId6"/>
    <p:sldId id="295" r:id="rId7"/>
    <p:sldId id="550" r:id="rId8"/>
    <p:sldId id="572" r:id="rId9"/>
    <p:sldId id="573" r:id="rId10"/>
    <p:sldId id="574" r:id="rId11"/>
    <p:sldId id="575" r:id="rId12"/>
    <p:sldId id="580" r:id="rId13"/>
    <p:sldId id="581" r:id="rId14"/>
    <p:sldId id="582" r:id="rId15"/>
    <p:sldId id="583" r:id="rId16"/>
    <p:sldId id="584" r:id="rId17"/>
    <p:sldId id="585" r:id="rId18"/>
    <p:sldId id="586" r:id="rId19"/>
    <p:sldId id="587" r:id="rId20"/>
    <p:sldId id="556" r:id="rId21"/>
    <p:sldId id="562" r:id="rId22"/>
    <p:sldId id="565" r:id="rId23"/>
    <p:sldId id="558" r:id="rId24"/>
    <p:sldId id="566" r:id="rId25"/>
    <p:sldId id="557" r:id="rId26"/>
    <p:sldId id="553" r:id="rId27"/>
    <p:sldId id="595" r:id="rId28"/>
    <p:sldId id="552" r:id="rId29"/>
    <p:sldId id="606" r:id="rId30"/>
    <p:sldId id="604" r:id="rId31"/>
    <p:sldId id="419" r:id="rId32"/>
    <p:sldId id="605" r:id="rId33"/>
    <p:sldId id="549" r:id="rId34"/>
  </p:sldIdLst>
  <p:sldSz cx="12192000" cy="6858000"/>
  <p:notesSz cx="6858000" cy="9144000"/>
  <p:embeddedFontLst>
    <p:embeddedFont>
      <p:font typeface="Andika" panose="02000000000000000000" pitchFamily="2" charset="0"/>
      <p:regular r:id="rId36"/>
      <p:bold r:id="rId37"/>
      <p:italic r:id="rId38"/>
      <p:boldItalic r:id="rId3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BFCAE4F-D591-4743-8970-F2E7AB6078AC}" v="6" dt="2026-06-04T14:14:24.44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69912" autoAdjust="0"/>
  </p:normalViewPr>
  <p:slideViewPr>
    <p:cSldViewPr snapToGrid="0">
      <p:cViewPr varScale="1">
        <p:scale>
          <a:sx n="70" d="100"/>
          <a:sy n="70" d="100"/>
        </p:scale>
        <p:origin x="2070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microsoft.com/office/2018/10/relationships/authors" Target="authors.xml"/><Relationship Id="rId20" Type="http://schemas.openxmlformats.org/officeDocument/2006/relationships/slide" Target="slides/slide19.xml"/><Relationship Id="rId4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4T14:14:24.445" v="3184"/>
      <pc:docMkLst>
        <pc:docMk/>
      </pc:docMkLst>
      <pc:sldChg chg="modSp mod ord modTransition">
        <pc:chgData name="Glen Jones" userId="e846aaca-4b24-4b13-b0d0-f2308e16b284" providerId="ADAL" clId="{ED47ACC3-9597-4D89-A1DC-43CF280EF274}" dt="2026-05-15T13:50:51.152" v="2085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5-13T14:58:58.050" v="1661" actId="27636"/>
          <ac:spMkLst>
            <pc:docMk/>
            <pc:sldMk cId="4010327805" sldId="274"/>
            <ac:spMk id="2" creationId="{702E7211-B3C0-8C62-17A1-5F712D739FBA}"/>
          </ac:spMkLst>
        </pc:spChg>
      </pc:sldChg>
      <pc:sldChg chg="modSp mod modTransition">
        <pc:chgData name="Glen Jones" userId="e846aaca-4b24-4b13-b0d0-f2308e16b284" providerId="ADAL" clId="{ED47ACC3-9597-4D89-A1DC-43CF280EF274}" dt="2026-05-15T13:50:51.152" v="2085"/>
        <pc:sldMkLst>
          <pc:docMk/>
          <pc:sldMk cId="559655287" sldId="295"/>
        </pc:sldMkLst>
        <pc:spChg chg="mod">
          <ac:chgData name="Glen Jones" userId="e846aaca-4b24-4b13-b0d0-f2308e16b284" providerId="ADAL" clId="{ED47ACC3-9597-4D89-A1DC-43CF280EF274}" dt="2026-05-15T13:39:26.692" v="1736" actId="20577"/>
          <ac:spMkLst>
            <pc:docMk/>
            <pc:sldMk cId="559655287" sldId="295"/>
            <ac:spMk id="4" creationId="{0FF02DB8-C526-7614-0522-4D56A38D2D66}"/>
          </ac:spMkLst>
        </pc:spChg>
        <pc:spChg chg="mod">
          <ac:chgData name="Glen Jones" userId="e846aaca-4b24-4b13-b0d0-f2308e16b284" providerId="ADAL" clId="{ED47ACC3-9597-4D89-A1DC-43CF280EF274}" dt="2026-05-15T13:39:29.366" v="1740" actId="20577"/>
          <ac:spMkLst>
            <pc:docMk/>
            <pc:sldMk cId="559655287" sldId="295"/>
            <ac:spMk id="5" creationId="{74D89600-640D-7F15-B162-3FFBC8D092E8}"/>
          </ac:spMkLst>
        </pc:spChg>
        <pc:spChg chg="mod">
          <ac:chgData name="Glen Jones" userId="e846aaca-4b24-4b13-b0d0-f2308e16b284" providerId="ADAL" clId="{ED47ACC3-9597-4D89-A1DC-43CF280EF274}" dt="2026-05-15T13:39:04.034" v="1700" actId="20577"/>
          <ac:spMkLst>
            <pc:docMk/>
            <pc:sldMk cId="559655287" sldId="295"/>
            <ac:spMk id="6" creationId="{731938AE-C7D9-634F-66A1-F3735A64F606}"/>
          </ac:spMkLst>
        </pc:spChg>
        <pc:spChg chg="mod">
          <ac:chgData name="Glen Jones" userId="e846aaca-4b24-4b13-b0d0-f2308e16b284" providerId="ADAL" clId="{ED47ACC3-9597-4D89-A1DC-43CF280EF274}" dt="2026-05-15T13:39:36.552" v="1751" actId="20577"/>
          <ac:spMkLst>
            <pc:docMk/>
            <pc:sldMk cId="559655287" sldId="295"/>
            <ac:spMk id="8" creationId="{13F57ECA-BA0E-2D11-DF59-E9A1CDD94D82}"/>
          </ac:spMkLst>
        </pc:spChg>
      </pc:sldChg>
      <pc:sldChg chg="modTransition">
        <pc:chgData name="Glen Jones" userId="e846aaca-4b24-4b13-b0d0-f2308e16b284" providerId="ADAL" clId="{ED47ACC3-9597-4D89-A1DC-43CF280EF274}" dt="2026-05-15T13:50:51.152" v="2085"/>
        <pc:sldMkLst>
          <pc:docMk/>
          <pc:sldMk cId="2515382227" sldId="390"/>
        </pc:sldMkLst>
      </pc:sldChg>
      <pc:sldChg chg="modSp add mod ord modTransition">
        <pc:chgData name="Glen Jones" userId="e846aaca-4b24-4b13-b0d0-f2308e16b284" providerId="ADAL" clId="{ED47ACC3-9597-4D89-A1DC-43CF280EF274}" dt="2026-05-15T14:32:14.453" v="3121" actId="20577"/>
        <pc:sldMkLst>
          <pc:docMk/>
          <pc:sldMk cId="367735228" sldId="419"/>
        </pc:sldMkLst>
        <pc:spChg chg="mod">
          <ac:chgData name="Glen Jones" userId="e846aaca-4b24-4b13-b0d0-f2308e16b284" providerId="ADAL" clId="{ED47ACC3-9597-4D89-A1DC-43CF280EF274}" dt="2026-05-15T14:32:14.453" v="3121" actId="20577"/>
          <ac:spMkLst>
            <pc:docMk/>
            <pc:sldMk cId="367735228" sldId="419"/>
            <ac:spMk id="2" creationId="{3EDD1887-661E-F2C4-CCDD-3D70D09803FC}"/>
          </ac:spMkLst>
        </pc:spChg>
        <pc:spChg chg="mod">
          <ac:chgData name="Glen Jones" userId="e846aaca-4b24-4b13-b0d0-f2308e16b284" providerId="ADAL" clId="{ED47ACC3-9597-4D89-A1DC-43CF280EF274}" dt="2026-05-15T14:31:42.609" v="3110" actId="108"/>
          <ac:spMkLst>
            <pc:docMk/>
            <pc:sldMk cId="367735228" sldId="419"/>
            <ac:spMk id="3" creationId="{ED02D64D-9532-12CA-87F9-DD8CBBED836E}"/>
          </ac:spMkLst>
        </pc:spChg>
        <pc:spChg chg="mod">
          <ac:chgData name="Glen Jones" userId="e846aaca-4b24-4b13-b0d0-f2308e16b284" providerId="ADAL" clId="{ED47ACC3-9597-4D89-A1DC-43CF280EF274}" dt="2026-05-15T14:31:22.527" v="3101" actId="404"/>
          <ac:spMkLst>
            <pc:docMk/>
            <pc:sldMk cId="367735228" sldId="419"/>
            <ac:spMk id="5" creationId="{2A425721-9E2A-0CA6-41AA-D7F3A00FA5A0}"/>
          </ac:spMkLst>
        </pc:spChg>
      </pc:sldChg>
      <pc:sldChg chg="add modTransition">
        <pc:chgData name="Glen Jones" userId="e846aaca-4b24-4b13-b0d0-f2308e16b284" providerId="ADAL" clId="{ED47ACC3-9597-4D89-A1DC-43CF280EF274}" dt="2026-05-15T13:50:51.152" v="2085"/>
        <pc:sldMkLst>
          <pc:docMk/>
          <pc:sldMk cId="3384485664" sldId="544"/>
        </pc:sldMkLst>
      </pc:sldChg>
      <pc:sldChg chg="modSp add mod modTransition">
        <pc:chgData name="Glen Jones" userId="e846aaca-4b24-4b13-b0d0-f2308e16b284" providerId="ADAL" clId="{ED47ACC3-9597-4D89-A1DC-43CF280EF274}" dt="2026-05-15T13:50:51.152" v="2085"/>
        <pc:sldMkLst>
          <pc:docMk/>
          <pc:sldMk cId="245842585" sldId="546"/>
        </pc:sldMkLst>
        <pc:spChg chg="mod">
          <ac:chgData name="Glen Jones" userId="e846aaca-4b24-4b13-b0d0-f2308e16b284" providerId="ADAL" clId="{ED47ACC3-9597-4D89-A1DC-43CF280EF274}" dt="2026-05-06T08:02:01.540" v="1098" actId="20577"/>
          <ac:spMkLst>
            <pc:docMk/>
            <pc:sldMk cId="245842585" sldId="546"/>
            <ac:spMk id="22" creationId="{D1ED5C0D-F6C2-6E31-8CC0-916240773B06}"/>
          </ac:spMkLst>
        </pc:spChg>
      </pc:sldChg>
      <pc:sldChg chg="modSp add mod modTransition modAnim modNotesTx">
        <pc:chgData name="Glen Jones" userId="e846aaca-4b24-4b13-b0d0-f2308e16b284" providerId="ADAL" clId="{ED47ACC3-9597-4D89-A1DC-43CF280EF274}" dt="2026-05-15T13:50:51.152" v="2085"/>
        <pc:sldMkLst>
          <pc:docMk/>
          <pc:sldMk cId="2004214985" sldId="548"/>
        </pc:sldMkLst>
        <pc:spChg chg="mod">
          <ac:chgData name="Glen Jones" userId="e846aaca-4b24-4b13-b0d0-f2308e16b284" providerId="ADAL" clId="{ED47ACC3-9597-4D89-A1DC-43CF280EF274}" dt="2026-05-15T13:37:38.577" v="1684" actId="20577"/>
          <ac:spMkLst>
            <pc:docMk/>
            <pc:sldMk cId="2004214985" sldId="548"/>
            <ac:spMk id="2" creationId="{A5684959-EFC3-276C-C039-ECF7039BF9DC}"/>
          </ac:spMkLst>
        </pc:spChg>
        <pc:spChg chg="mod">
          <ac:chgData name="Glen Jones" userId="e846aaca-4b24-4b13-b0d0-f2308e16b284" providerId="ADAL" clId="{ED47ACC3-9597-4D89-A1DC-43CF280EF274}" dt="2026-05-15T13:37:31.364" v="1674" actId="20577"/>
          <ac:spMkLst>
            <pc:docMk/>
            <pc:sldMk cId="2004214985" sldId="548"/>
            <ac:spMk id="3" creationId="{81FB892C-A443-3FF8-650F-A72D4FFA2737}"/>
          </ac:spMkLst>
        </pc:spChg>
        <pc:spChg chg="mod">
          <ac:chgData name="Glen Jones" userId="e846aaca-4b24-4b13-b0d0-f2308e16b284" providerId="ADAL" clId="{ED47ACC3-9597-4D89-A1DC-43CF280EF274}" dt="2026-05-15T13:37:33.621" v="1678" actId="20577"/>
          <ac:spMkLst>
            <pc:docMk/>
            <pc:sldMk cId="2004214985" sldId="548"/>
            <ac:spMk id="4" creationId="{56A0487B-0C99-D676-8A57-F22B27A31A0A}"/>
          </ac:spMkLst>
        </pc:spChg>
        <pc:spChg chg="mod">
          <ac:chgData name="Glen Jones" userId="e846aaca-4b24-4b13-b0d0-f2308e16b284" providerId="ADAL" clId="{ED47ACC3-9597-4D89-A1DC-43CF280EF274}" dt="2026-05-15T13:37:36.376" v="1681" actId="20577"/>
          <ac:spMkLst>
            <pc:docMk/>
            <pc:sldMk cId="2004214985" sldId="548"/>
            <ac:spMk id="5" creationId="{D2AAB968-A4A0-004B-E7A7-3C26DCF9018A}"/>
          </ac:spMkLst>
        </pc:spChg>
        <pc:spChg chg="mod">
          <ac:chgData name="Glen Jones" userId="e846aaca-4b24-4b13-b0d0-f2308e16b284" providerId="ADAL" clId="{ED47ACC3-9597-4D89-A1DC-43CF280EF274}" dt="2026-05-15T13:37:50.246" v="1692" actId="20577"/>
          <ac:spMkLst>
            <pc:docMk/>
            <pc:sldMk cId="2004214985" sldId="548"/>
            <ac:spMk id="11" creationId="{10C736AA-AC47-99A8-6867-5CC692867413}"/>
          </ac:spMkLst>
        </pc:spChg>
      </pc:sldChg>
      <pc:sldChg chg="modSp add del mod modTransition">
        <pc:chgData name="Glen Jones" userId="e846aaca-4b24-4b13-b0d0-f2308e16b284" providerId="ADAL" clId="{ED47ACC3-9597-4D89-A1DC-43CF280EF274}" dt="2026-05-15T13:50:51.152" v="2085"/>
        <pc:sldMkLst>
          <pc:docMk/>
          <pc:sldMk cId="3884127521" sldId="549"/>
        </pc:sldMkLst>
        <pc:spChg chg="mod">
          <ac:chgData name="Glen Jones" userId="e846aaca-4b24-4b13-b0d0-f2308e16b284" providerId="ADAL" clId="{ED47ACC3-9597-4D89-A1DC-43CF280EF274}" dt="2026-05-12T17:18:25.672" v="1646" actId="14100"/>
          <ac:spMkLst>
            <pc:docMk/>
            <pc:sldMk cId="3884127521" sldId="549"/>
            <ac:spMk id="2" creationId="{015BABD6-02FF-EE0C-0646-304A1D2E7C7B}"/>
          </ac:spMkLst>
        </pc:spChg>
        <pc:spChg chg="mod">
          <ac:chgData name="Glen Jones" userId="e846aaca-4b24-4b13-b0d0-f2308e16b284" providerId="ADAL" clId="{ED47ACC3-9597-4D89-A1DC-43CF280EF274}" dt="2026-05-12T17:17:56.797" v="1639" actId="20577"/>
          <ac:spMkLst>
            <pc:docMk/>
            <pc:sldMk cId="3884127521" sldId="549"/>
            <ac:spMk id="3" creationId="{F430E31B-1F64-3ABE-72C0-369E4903DBA1}"/>
          </ac:spMkLst>
        </pc:spChg>
      </pc:sldChg>
      <pc:sldChg chg="addSp delSp modSp add mod modTransition addAnim delAnim modAnim">
        <pc:chgData name="Glen Jones" userId="e846aaca-4b24-4b13-b0d0-f2308e16b284" providerId="ADAL" clId="{ED47ACC3-9597-4D89-A1DC-43CF280EF274}" dt="2026-06-04T14:13:57.384" v="3180"/>
        <pc:sldMkLst>
          <pc:docMk/>
          <pc:sldMk cId="294792751" sldId="550"/>
        </pc:sldMkLst>
        <pc:spChg chg="mod">
          <ac:chgData name="Glen Jones" userId="e846aaca-4b24-4b13-b0d0-f2308e16b284" providerId="ADAL" clId="{ED47ACC3-9597-4D89-A1DC-43CF280EF274}" dt="2026-06-04T14:13:47.354" v="3179" actId="20577"/>
          <ac:spMkLst>
            <pc:docMk/>
            <pc:sldMk cId="294792751" sldId="550"/>
            <ac:spMk id="2" creationId="{871F52B6-B1E5-A1FF-1BD3-5FF6AF4DC0F8}"/>
          </ac:spMkLst>
        </pc:spChg>
        <pc:spChg chg="mod">
          <ac:chgData name="Glen Jones" userId="e846aaca-4b24-4b13-b0d0-f2308e16b284" providerId="ADAL" clId="{ED47ACC3-9597-4D89-A1DC-43CF280EF274}" dt="2026-05-15T13:50:21.127" v="2031" actId="14100"/>
          <ac:spMkLst>
            <pc:docMk/>
            <pc:sldMk cId="294792751" sldId="550"/>
            <ac:spMk id="3" creationId="{FA79B487-2B39-D1FB-C619-7086E17203C8}"/>
          </ac:spMkLst>
        </pc:spChg>
      </pc:sldChg>
      <pc:sldChg chg="addSp modSp add mod addAnim delAnim">
        <pc:chgData name="Glen Jones" userId="e846aaca-4b24-4b13-b0d0-f2308e16b284" providerId="ADAL" clId="{ED47ACC3-9597-4D89-A1DC-43CF280EF274}" dt="2026-05-19T05:26:51.349" v="3177"/>
        <pc:sldMkLst>
          <pc:docMk/>
          <pc:sldMk cId="2100518653" sldId="552"/>
        </pc:sldMkLst>
        <pc:spChg chg="mod">
          <ac:chgData name="Glen Jones" userId="e846aaca-4b24-4b13-b0d0-f2308e16b284" providerId="ADAL" clId="{ED47ACC3-9597-4D89-A1DC-43CF280EF274}" dt="2026-05-15T14:20:23.294" v="2795" actId="20577"/>
          <ac:spMkLst>
            <pc:docMk/>
            <pc:sldMk cId="2100518653" sldId="552"/>
            <ac:spMk id="3" creationId="{6F2B17FB-5511-59D0-3310-E25E2BEAE4C2}"/>
          </ac:spMkLst>
        </pc:spChg>
        <pc:spChg chg="mod">
          <ac:chgData name="Glen Jones" userId="e846aaca-4b24-4b13-b0d0-f2308e16b284" providerId="ADAL" clId="{ED47ACC3-9597-4D89-A1DC-43CF280EF274}" dt="2026-05-15T14:20:12.253" v="2753" actId="20577"/>
          <ac:spMkLst>
            <pc:docMk/>
            <pc:sldMk cId="2100518653" sldId="552"/>
            <ac:spMk id="4" creationId="{AAF41AF4-85FC-C93D-87CE-6481A936862D}"/>
          </ac:spMkLst>
        </pc:spChg>
        <pc:picChg chg="add mod">
          <ac:chgData name="Glen Jones" userId="e846aaca-4b24-4b13-b0d0-f2308e16b284" providerId="ADAL" clId="{ED47ACC3-9597-4D89-A1DC-43CF280EF274}" dt="2026-05-15T14:21:07.495" v="2799" actId="1076"/>
          <ac:picMkLst>
            <pc:docMk/>
            <pc:sldMk cId="2100518653" sldId="552"/>
            <ac:picMk id="6" creationId="{F0EC03FF-4173-EB0A-95FD-81C2FDE42F04}"/>
          </ac:picMkLst>
        </pc:picChg>
      </pc:sldChg>
      <pc:sldChg chg="modSp add mod addAnim delAnim">
        <pc:chgData name="Glen Jones" userId="e846aaca-4b24-4b13-b0d0-f2308e16b284" providerId="ADAL" clId="{ED47ACC3-9597-4D89-A1DC-43CF280EF274}" dt="2026-05-19T05:26:47.181" v="3176"/>
        <pc:sldMkLst>
          <pc:docMk/>
          <pc:sldMk cId="263774763" sldId="553"/>
        </pc:sldMkLst>
        <pc:spChg chg="mod">
          <ac:chgData name="Glen Jones" userId="e846aaca-4b24-4b13-b0d0-f2308e16b284" providerId="ADAL" clId="{ED47ACC3-9597-4D89-A1DC-43CF280EF274}" dt="2026-05-15T14:18:34.595" v="2673" actId="20577"/>
          <ac:spMkLst>
            <pc:docMk/>
            <pc:sldMk cId="263774763" sldId="553"/>
            <ac:spMk id="2" creationId="{871F52B6-B1E5-A1FF-1BD3-5FF6AF4DC0F8}"/>
          </ac:spMkLst>
        </pc:spChg>
        <pc:spChg chg="mod">
          <ac:chgData name="Glen Jones" userId="e846aaca-4b24-4b13-b0d0-f2308e16b284" providerId="ADAL" clId="{ED47ACC3-9597-4D89-A1DC-43CF280EF274}" dt="2026-05-15T14:18:47.701" v="2709" actId="20577"/>
          <ac:spMkLst>
            <pc:docMk/>
            <pc:sldMk cId="263774763" sldId="553"/>
            <ac:spMk id="3" creationId="{FA79B487-2B39-D1FB-C619-7086E17203C8}"/>
          </ac:spMkLst>
        </pc:spChg>
      </pc:sldChg>
      <pc:sldChg chg="modSp add mod addAnim delAnim">
        <pc:chgData name="Glen Jones" userId="e846aaca-4b24-4b13-b0d0-f2308e16b284" providerId="ADAL" clId="{ED47ACC3-9597-4D89-A1DC-43CF280EF274}" dt="2026-05-19T05:26:34.310" v="3173"/>
        <pc:sldMkLst>
          <pc:docMk/>
          <pc:sldMk cId="4226192905" sldId="556"/>
        </pc:sldMkLst>
        <pc:spChg chg="mod">
          <ac:chgData name="Glen Jones" userId="e846aaca-4b24-4b13-b0d0-f2308e16b284" providerId="ADAL" clId="{ED47ACC3-9597-4D89-A1DC-43CF280EF274}" dt="2026-05-15T14:14:17.368" v="2458" actId="20577"/>
          <ac:spMkLst>
            <pc:docMk/>
            <pc:sldMk cId="4226192905" sldId="556"/>
            <ac:spMk id="3" creationId="{737D6353-8FAF-1D79-2B51-A34AA8CF79D7}"/>
          </ac:spMkLst>
        </pc:spChg>
        <pc:spChg chg="mod">
          <ac:chgData name="Glen Jones" userId="e846aaca-4b24-4b13-b0d0-f2308e16b284" providerId="ADAL" clId="{ED47ACC3-9597-4D89-A1DC-43CF280EF274}" dt="2026-05-15T14:14:19.769" v="2466" actId="20577"/>
          <ac:spMkLst>
            <pc:docMk/>
            <pc:sldMk cId="4226192905" sldId="556"/>
            <ac:spMk id="5" creationId="{DE6780CA-51CB-A8EC-7EEE-081AE5260062}"/>
          </ac:spMkLst>
        </pc:spChg>
      </pc:sldChg>
      <pc:sldChg chg="modSp add mod">
        <pc:chgData name="Glen Jones" userId="e846aaca-4b24-4b13-b0d0-f2308e16b284" providerId="ADAL" clId="{ED47ACC3-9597-4D89-A1DC-43CF280EF274}" dt="2026-05-15T14:17:49.786" v="2666" actId="207"/>
        <pc:sldMkLst>
          <pc:docMk/>
          <pc:sldMk cId="1500668299" sldId="557"/>
        </pc:sldMkLst>
        <pc:spChg chg="mod">
          <ac:chgData name="Glen Jones" userId="e846aaca-4b24-4b13-b0d0-f2308e16b284" providerId="ADAL" clId="{ED47ACC3-9597-4D89-A1DC-43CF280EF274}" dt="2026-05-15T14:17:12.366" v="2640" actId="20577"/>
          <ac:spMkLst>
            <pc:docMk/>
            <pc:sldMk cId="1500668299" sldId="557"/>
            <ac:spMk id="4" creationId="{5FEE5AFF-4654-BC7D-CAC4-2E9B56D556D4}"/>
          </ac:spMkLst>
        </pc:spChg>
        <pc:spChg chg="mod">
          <ac:chgData name="Glen Jones" userId="e846aaca-4b24-4b13-b0d0-f2308e16b284" providerId="ADAL" clId="{ED47ACC3-9597-4D89-A1DC-43CF280EF274}" dt="2026-05-15T14:17:44.908" v="2665" actId="207"/>
          <ac:spMkLst>
            <pc:docMk/>
            <pc:sldMk cId="1500668299" sldId="557"/>
            <ac:spMk id="6" creationId="{08493C7C-2BF3-5056-E47B-59F0C1192E85}"/>
          </ac:spMkLst>
        </pc:spChg>
        <pc:spChg chg="mod">
          <ac:chgData name="Glen Jones" userId="e846aaca-4b24-4b13-b0d0-f2308e16b284" providerId="ADAL" clId="{ED47ACC3-9597-4D89-A1DC-43CF280EF274}" dt="2026-05-15T14:17:49.786" v="2666" actId="207"/>
          <ac:spMkLst>
            <pc:docMk/>
            <pc:sldMk cId="1500668299" sldId="557"/>
            <ac:spMk id="9" creationId="{A7777E94-51C3-00BA-502A-B912EADCCDB9}"/>
          </ac:spMkLst>
        </pc:spChg>
        <pc:spChg chg="mod">
          <ac:chgData name="Glen Jones" userId="e846aaca-4b24-4b13-b0d0-f2308e16b284" providerId="ADAL" clId="{ED47ACC3-9597-4D89-A1DC-43CF280EF274}" dt="2026-05-15T14:17:44.908" v="2665" actId="207"/>
          <ac:spMkLst>
            <pc:docMk/>
            <pc:sldMk cId="1500668299" sldId="557"/>
            <ac:spMk id="18" creationId="{2F5D21EB-68A8-127E-87F4-E4E5C58D0888}"/>
          </ac:spMkLst>
        </pc:spChg>
        <pc:spChg chg="mod">
          <ac:chgData name="Glen Jones" userId="e846aaca-4b24-4b13-b0d0-f2308e16b284" providerId="ADAL" clId="{ED47ACC3-9597-4D89-A1DC-43CF280EF274}" dt="2026-05-15T14:17:16.130" v="2642" actId="20577"/>
          <ac:spMkLst>
            <pc:docMk/>
            <pc:sldMk cId="1500668299" sldId="557"/>
            <ac:spMk id="19" creationId="{1704E2D5-DA18-8A69-8DE3-6211E71F49B6}"/>
          </ac:spMkLst>
        </pc:spChg>
        <pc:spChg chg="mod">
          <ac:chgData name="Glen Jones" userId="e846aaca-4b24-4b13-b0d0-f2308e16b284" providerId="ADAL" clId="{ED47ACC3-9597-4D89-A1DC-43CF280EF274}" dt="2026-05-15T14:17:49.786" v="2666" actId="207"/>
          <ac:spMkLst>
            <pc:docMk/>
            <pc:sldMk cId="1500668299" sldId="557"/>
            <ac:spMk id="20" creationId="{21FBB098-FD3B-890F-D1A4-8CE65E2E5DFA}"/>
          </ac:spMkLst>
        </pc:spChg>
      </pc:sldChg>
      <pc:sldChg chg="modSp add mod modNotes modNotesTx">
        <pc:chgData name="Glen Jones" userId="e846aaca-4b24-4b13-b0d0-f2308e16b284" providerId="ADAL" clId="{ED47ACC3-9597-4D89-A1DC-43CF280EF274}" dt="2026-05-15T14:16:44.952" v="2597" actId="12"/>
        <pc:sldMkLst>
          <pc:docMk/>
          <pc:sldMk cId="3428596516" sldId="558"/>
        </pc:sldMkLst>
        <pc:spChg chg="mod">
          <ac:chgData name="Glen Jones" userId="e846aaca-4b24-4b13-b0d0-f2308e16b284" providerId="ADAL" clId="{ED47ACC3-9597-4D89-A1DC-43CF280EF274}" dt="2026-05-15T14:16:00.238" v="2568" actId="20577"/>
          <ac:spMkLst>
            <pc:docMk/>
            <pc:sldMk cId="3428596516" sldId="558"/>
            <ac:spMk id="2" creationId="{86669CBF-2EF0-F188-8CAC-6A5E78FDBC81}"/>
          </ac:spMkLst>
        </pc:spChg>
        <pc:spChg chg="mod">
          <ac:chgData name="Glen Jones" userId="e846aaca-4b24-4b13-b0d0-f2308e16b284" providerId="ADAL" clId="{ED47ACC3-9597-4D89-A1DC-43CF280EF274}" dt="2026-05-15T14:15:57.828" v="2566" actId="20577"/>
          <ac:spMkLst>
            <pc:docMk/>
            <pc:sldMk cId="3428596516" sldId="558"/>
            <ac:spMk id="4" creationId="{74B6A12F-94C5-A049-C7CA-C96DF1807CE0}"/>
          </ac:spMkLst>
        </pc:spChg>
        <pc:spChg chg="mod">
          <ac:chgData name="Glen Jones" userId="e846aaca-4b24-4b13-b0d0-f2308e16b284" providerId="ADAL" clId="{ED47ACC3-9597-4D89-A1DC-43CF280EF274}" dt="2026-05-15T14:14:41.615" v="2489"/>
          <ac:spMkLst>
            <pc:docMk/>
            <pc:sldMk cId="3428596516" sldId="558"/>
            <ac:spMk id="11" creationId="{93C5958F-DD14-4630-AC66-81B87A86AEF6}"/>
          </ac:spMkLst>
        </pc:spChg>
        <pc:spChg chg="mod">
          <ac:chgData name="Glen Jones" userId="e846aaca-4b24-4b13-b0d0-f2308e16b284" providerId="ADAL" clId="{ED47ACC3-9597-4D89-A1DC-43CF280EF274}" dt="2026-05-15T14:16:10.141" v="2591" actId="20577"/>
          <ac:spMkLst>
            <pc:docMk/>
            <pc:sldMk cId="3428596516" sldId="558"/>
            <ac:spMk id="12" creationId="{8565F7E4-D429-D984-A33F-9FA353C80EE8}"/>
          </ac:spMkLst>
        </pc:spChg>
        <pc:spChg chg="mod">
          <ac:chgData name="Glen Jones" userId="e846aaca-4b24-4b13-b0d0-f2308e16b284" providerId="ADAL" clId="{ED47ACC3-9597-4D89-A1DC-43CF280EF274}" dt="2026-05-15T14:16:02.698" v="2570" actId="20577"/>
          <ac:spMkLst>
            <pc:docMk/>
            <pc:sldMk cId="3428596516" sldId="558"/>
            <ac:spMk id="15" creationId="{2A893B60-28EF-FD3A-2854-E8652C6E159D}"/>
          </ac:spMkLst>
        </pc:spChg>
        <pc:spChg chg="mod">
          <ac:chgData name="Glen Jones" userId="e846aaca-4b24-4b13-b0d0-f2308e16b284" providerId="ADAL" clId="{ED47ACC3-9597-4D89-A1DC-43CF280EF274}" dt="2026-05-15T14:16:06.989" v="2583" actId="20577"/>
          <ac:spMkLst>
            <pc:docMk/>
            <pc:sldMk cId="3428596516" sldId="558"/>
            <ac:spMk id="16" creationId="{A2DF7EE5-D04F-5841-3C96-69C103918657}"/>
          </ac:spMkLst>
        </pc:spChg>
      </pc:sldChg>
      <pc:sldChg chg="modSp add mod modNotes modNotesTx">
        <pc:chgData name="Glen Jones" userId="e846aaca-4b24-4b13-b0d0-f2308e16b284" providerId="ADAL" clId="{ED47ACC3-9597-4D89-A1DC-43CF280EF274}" dt="2026-05-15T14:15:25.881" v="2508" actId="20577"/>
        <pc:sldMkLst>
          <pc:docMk/>
          <pc:sldMk cId="538845975" sldId="562"/>
        </pc:sldMkLst>
        <pc:spChg chg="mod">
          <ac:chgData name="Glen Jones" userId="e846aaca-4b24-4b13-b0d0-f2308e16b284" providerId="ADAL" clId="{ED47ACC3-9597-4D89-A1DC-43CF280EF274}" dt="2026-05-15T14:14:43.161" v="2490" actId="20577"/>
          <ac:spMkLst>
            <pc:docMk/>
            <pc:sldMk cId="538845975" sldId="562"/>
            <ac:spMk id="2" creationId="{507BAFC7-50D3-8C10-5E98-0BDE1B589831}"/>
          </ac:spMkLst>
        </pc:spChg>
        <pc:spChg chg="mod">
          <ac:chgData name="Glen Jones" userId="e846aaca-4b24-4b13-b0d0-f2308e16b284" providerId="ADAL" clId="{ED47ACC3-9597-4D89-A1DC-43CF280EF274}" dt="2026-05-15T14:14:47.867" v="2492" actId="20577"/>
          <ac:spMkLst>
            <pc:docMk/>
            <pc:sldMk cId="538845975" sldId="562"/>
            <ac:spMk id="7" creationId="{160C4585-CAD7-6BA9-B95C-29A79F9AE829}"/>
          </ac:spMkLst>
        </pc:spChg>
        <pc:spChg chg="mod">
          <ac:chgData name="Glen Jones" userId="e846aaca-4b24-4b13-b0d0-f2308e16b284" providerId="ADAL" clId="{ED47ACC3-9597-4D89-A1DC-43CF280EF274}" dt="2026-05-15T14:14:52.582" v="2501" actId="20577"/>
          <ac:spMkLst>
            <pc:docMk/>
            <pc:sldMk cId="538845975" sldId="562"/>
            <ac:spMk id="9" creationId="{C09070D6-736A-0886-CFF3-74EBAD32159B}"/>
          </ac:spMkLst>
        </pc:spChg>
        <pc:spChg chg="mod">
          <ac:chgData name="Glen Jones" userId="e846aaca-4b24-4b13-b0d0-f2308e16b284" providerId="ADAL" clId="{ED47ACC3-9597-4D89-A1DC-43CF280EF274}" dt="2026-05-15T14:14:23.129" v="2474" actId="20577"/>
          <ac:spMkLst>
            <pc:docMk/>
            <pc:sldMk cId="538845975" sldId="562"/>
            <ac:spMk id="10" creationId="{F29521D0-4A95-A62C-E9D1-477AA95D82C7}"/>
          </ac:spMkLst>
        </pc:spChg>
        <pc:spChg chg="mod">
          <ac:chgData name="Glen Jones" userId="e846aaca-4b24-4b13-b0d0-f2308e16b284" providerId="ADAL" clId="{ED47ACC3-9597-4D89-A1DC-43CF280EF274}" dt="2026-05-15T14:14:41.615" v="2489"/>
          <ac:spMkLst>
            <pc:docMk/>
            <pc:sldMk cId="538845975" sldId="562"/>
            <ac:spMk id="18" creationId="{5CA2506D-35FA-30FE-C855-FB3FD9DF52BB}"/>
          </ac:spMkLst>
        </pc:spChg>
        <pc:spChg chg="mod">
          <ac:chgData name="Glen Jones" userId="e846aaca-4b24-4b13-b0d0-f2308e16b284" providerId="ADAL" clId="{ED47ACC3-9597-4D89-A1DC-43CF280EF274}" dt="2026-05-15T14:14:26.275" v="2476" actId="27636"/>
          <ac:spMkLst>
            <pc:docMk/>
            <pc:sldMk cId="538845975" sldId="562"/>
            <ac:spMk id="19" creationId="{95CDDB7B-DF8B-73B5-E580-5711430393EF}"/>
          </ac:spMkLst>
        </pc:spChg>
        <pc:spChg chg="mod">
          <ac:chgData name="Glen Jones" userId="e846aaca-4b24-4b13-b0d0-f2308e16b284" providerId="ADAL" clId="{ED47ACC3-9597-4D89-A1DC-43CF280EF274}" dt="2026-05-15T14:14:28.200" v="2479" actId="20577"/>
          <ac:spMkLst>
            <pc:docMk/>
            <pc:sldMk cId="538845975" sldId="562"/>
            <ac:spMk id="21" creationId="{66736680-EBDE-4294-7589-8FD8977D0595}"/>
          </ac:spMkLst>
        </pc:spChg>
        <pc:spChg chg="mod">
          <ac:chgData name="Glen Jones" userId="e846aaca-4b24-4b13-b0d0-f2308e16b284" providerId="ADAL" clId="{ED47ACC3-9597-4D89-A1DC-43CF280EF274}" dt="2026-05-15T14:14:32.211" v="2488" actId="20577"/>
          <ac:spMkLst>
            <pc:docMk/>
            <pc:sldMk cId="538845975" sldId="562"/>
            <ac:spMk id="23" creationId="{7C2176E0-5EF8-2059-1F08-2ECF4C09DAC4}"/>
          </ac:spMkLst>
        </pc:spChg>
      </pc:sldChg>
      <pc:sldChg chg="modSp add mod addAnim delAnim">
        <pc:chgData name="Glen Jones" userId="e846aaca-4b24-4b13-b0d0-f2308e16b284" providerId="ADAL" clId="{ED47ACC3-9597-4D89-A1DC-43CF280EF274}" dt="2026-05-19T05:26:39.806" v="3174"/>
        <pc:sldMkLst>
          <pc:docMk/>
          <pc:sldMk cId="2162945693" sldId="565"/>
        </pc:sldMkLst>
        <pc:spChg chg="mod">
          <ac:chgData name="Glen Jones" userId="e846aaca-4b24-4b13-b0d0-f2308e16b284" providerId="ADAL" clId="{ED47ACC3-9597-4D89-A1DC-43CF280EF274}" dt="2026-05-15T14:15:48.561" v="2556" actId="20577"/>
          <ac:spMkLst>
            <pc:docMk/>
            <pc:sldMk cId="2162945693" sldId="565"/>
            <ac:spMk id="3" creationId="{10002BF6-4FF7-DFF6-B439-D15B872CE4A3}"/>
          </ac:spMkLst>
        </pc:spChg>
        <pc:spChg chg="mod">
          <ac:chgData name="Glen Jones" userId="e846aaca-4b24-4b13-b0d0-f2308e16b284" providerId="ADAL" clId="{ED47ACC3-9597-4D89-A1DC-43CF280EF274}" dt="2026-05-15T14:15:51.930" v="2564" actId="20577"/>
          <ac:spMkLst>
            <pc:docMk/>
            <pc:sldMk cId="2162945693" sldId="565"/>
            <ac:spMk id="4" creationId="{208A5956-B1F5-B921-3213-ABEB4C773962}"/>
          </ac:spMkLst>
        </pc:spChg>
      </pc:sldChg>
      <pc:sldChg chg="modSp add mod addAnim delAnim">
        <pc:chgData name="Glen Jones" userId="e846aaca-4b24-4b13-b0d0-f2308e16b284" providerId="ADAL" clId="{ED47ACC3-9597-4D89-A1DC-43CF280EF274}" dt="2026-05-19T05:26:43.791" v="3175"/>
        <pc:sldMkLst>
          <pc:docMk/>
          <pc:sldMk cId="1728260365" sldId="566"/>
        </pc:sldMkLst>
        <pc:spChg chg="mod">
          <ac:chgData name="Glen Jones" userId="e846aaca-4b24-4b13-b0d0-f2308e16b284" providerId="ADAL" clId="{ED47ACC3-9597-4D89-A1DC-43CF280EF274}" dt="2026-05-15T14:17:03.055" v="2631" actId="20577"/>
          <ac:spMkLst>
            <pc:docMk/>
            <pc:sldMk cId="1728260365" sldId="566"/>
            <ac:spMk id="3" creationId="{E7ECE484-93C2-4116-8060-520F09B9FBB0}"/>
          </ac:spMkLst>
        </pc:spChg>
        <pc:spChg chg="mod">
          <ac:chgData name="Glen Jones" userId="e846aaca-4b24-4b13-b0d0-f2308e16b284" providerId="ADAL" clId="{ED47ACC3-9597-4D89-A1DC-43CF280EF274}" dt="2026-05-15T14:17:05.945" v="2638" actId="20577"/>
          <ac:spMkLst>
            <pc:docMk/>
            <pc:sldMk cId="1728260365" sldId="566"/>
            <ac:spMk id="4" creationId="{BE009EFB-610D-1D3C-C375-50815706ECF8}"/>
          </ac:spMkLst>
        </pc:spChg>
      </pc:sldChg>
      <pc:sldChg chg="modSp add mod modTransition">
        <pc:chgData name="Glen Jones" userId="e846aaca-4b24-4b13-b0d0-f2308e16b284" providerId="ADAL" clId="{ED47ACC3-9597-4D89-A1DC-43CF280EF274}" dt="2026-06-04T14:14:08.211" v="3181" actId="14100"/>
        <pc:sldMkLst>
          <pc:docMk/>
          <pc:sldMk cId="988124503" sldId="572"/>
        </pc:sldMkLst>
        <pc:spChg chg="mod">
          <ac:chgData name="Glen Jones" userId="e846aaca-4b24-4b13-b0d0-f2308e16b284" providerId="ADAL" clId="{ED47ACC3-9597-4D89-A1DC-43CF280EF274}" dt="2026-05-15T13:50:41.375" v="2082" actId="20577"/>
          <ac:spMkLst>
            <pc:docMk/>
            <pc:sldMk cId="988124503" sldId="572"/>
            <ac:spMk id="2" creationId="{97437A05-5061-EF96-9B62-0CA792CE7627}"/>
          </ac:spMkLst>
        </pc:spChg>
        <pc:spChg chg="mod">
          <ac:chgData name="Glen Jones" userId="e846aaca-4b24-4b13-b0d0-f2308e16b284" providerId="ADAL" clId="{ED47ACC3-9597-4D89-A1DC-43CF280EF274}" dt="2026-05-15T13:50:47.461" v="2084" actId="14100"/>
          <ac:spMkLst>
            <pc:docMk/>
            <pc:sldMk cId="988124503" sldId="572"/>
            <ac:spMk id="3" creationId="{AA35593F-9669-7D91-4FA8-C98B06D0D15C}"/>
          </ac:spMkLst>
        </pc:spChg>
        <pc:graphicFrameChg chg="mod modGraphic">
          <ac:chgData name="Glen Jones" userId="e846aaca-4b24-4b13-b0d0-f2308e16b284" providerId="ADAL" clId="{ED47ACC3-9597-4D89-A1DC-43CF280EF274}" dt="2026-05-15T13:51:07.883" v="2088" actId="6549"/>
          <ac:graphicFrameMkLst>
            <pc:docMk/>
            <pc:sldMk cId="988124503" sldId="572"/>
            <ac:graphicFrameMk id="4" creationId="{F627A1CF-826A-60DC-5003-1D2AFF8A13DF}"/>
          </ac:graphicFrameMkLst>
        </pc:graphicFrameChg>
        <pc:picChg chg="mod">
          <ac:chgData name="Glen Jones" userId="e846aaca-4b24-4b13-b0d0-f2308e16b284" providerId="ADAL" clId="{ED47ACC3-9597-4D89-A1DC-43CF280EF274}" dt="2026-06-04T14:14:08.211" v="3181" actId="14100"/>
          <ac:picMkLst>
            <pc:docMk/>
            <pc:sldMk cId="988124503" sldId="572"/>
            <ac:picMk id="9" creationId="{1846DC98-54C3-1432-D925-02AD2D0D2036}"/>
          </ac:picMkLst>
        </pc:picChg>
      </pc:sldChg>
      <pc:sldChg chg="modSp add mod">
        <pc:chgData name="Glen Jones" userId="e846aaca-4b24-4b13-b0d0-f2308e16b284" providerId="ADAL" clId="{ED47ACC3-9597-4D89-A1DC-43CF280EF274}" dt="2026-05-15T13:51:24.292" v="2107" actId="207"/>
        <pc:sldMkLst>
          <pc:docMk/>
          <pc:sldMk cId="1961358441" sldId="573"/>
        </pc:sldMkLst>
        <pc:graphicFrameChg chg="modGraphic">
          <ac:chgData name="Glen Jones" userId="e846aaca-4b24-4b13-b0d0-f2308e16b284" providerId="ADAL" clId="{ED47ACC3-9597-4D89-A1DC-43CF280EF274}" dt="2026-05-15T13:51:24.292" v="2107" actId="207"/>
          <ac:graphicFrameMkLst>
            <pc:docMk/>
            <pc:sldMk cId="1961358441" sldId="573"/>
            <ac:graphicFrameMk id="4" creationId="{5B097F5F-008D-F6A7-3126-A3FF79420013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5-15T13:51:34.876" v="2119" actId="207"/>
        <pc:sldMkLst>
          <pc:docMk/>
          <pc:sldMk cId="3670046501" sldId="574"/>
        </pc:sldMkLst>
        <pc:graphicFrameChg chg="modGraphic">
          <ac:chgData name="Glen Jones" userId="e846aaca-4b24-4b13-b0d0-f2308e16b284" providerId="ADAL" clId="{ED47ACC3-9597-4D89-A1DC-43CF280EF274}" dt="2026-05-15T13:51:34.876" v="2119" actId="207"/>
          <ac:graphicFrameMkLst>
            <pc:docMk/>
            <pc:sldMk cId="3670046501" sldId="574"/>
            <ac:graphicFrameMk id="4" creationId="{AAC8278F-F543-62FF-0312-AB00385D1106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5-15T13:51:45.419" v="2130" actId="207"/>
        <pc:sldMkLst>
          <pc:docMk/>
          <pc:sldMk cId="1721788326" sldId="575"/>
        </pc:sldMkLst>
        <pc:graphicFrameChg chg="modGraphic">
          <ac:chgData name="Glen Jones" userId="e846aaca-4b24-4b13-b0d0-f2308e16b284" providerId="ADAL" clId="{ED47ACC3-9597-4D89-A1DC-43CF280EF274}" dt="2026-05-15T13:51:45.419" v="2130" actId="207"/>
          <ac:graphicFrameMkLst>
            <pc:docMk/>
            <pc:sldMk cId="1721788326" sldId="575"/>
            <ac:graphicFrameMk id="4" creationId="{BDD8D692-CFE6-0DC3-15A7-DF48B32725CB}"/>
          </ac:graphicFrameMkLst>
        </pc:graphicFrameChg>
      </pc:sldChg>
      <pc:sldChg chg="modSp add">
        <pc:chgData name="Glen Jones" userId="e846aaca-4b24-4b13-b0d0-f2308e16b284" providerId="ADAL" clId="{ED47ACC3-9597-4D89-A1DC-43CF280EF274}" dt="2026-05-15T13:53:36.658" v="2134"/>
        <pc:sldMkLst>
          <pc:docMk/>
          <pc:sldMk cId="72582480" sldId="580"/>
        </pc:sldMkLst>
        <pc:spChg chg="mod">
          <ac:chgData name="Glen Jones" userId="e846aaca-4b24-4b13-b0d0-f2308e16b284" providerId="ADAL" clId="{ED47ACC3-9597-4D89-A1DC-43CF280EF274}" dt="2026-05-15T13:53:36.658" v="2134"/>
          <ac:spMkLst>
            <pc:docMk/>
            <pc:sldMk cId="72582480" sldId="580"/>
            <ac:spMk id="3" creationId="{3F69F59D-3B42-A73E-9358-4FEDAD39870D}"/>
          </ac:spMkLst>
        </pc:spChg>
      </pc:sldChg>
      <pc:sldChg chg="modSp add mod modAnim">
        <pc:chgData name="Glen Jones" userId="e846aaca-4b24-4b13-b0d0-f2308e16b284" providerId="ADAL" clId="{ED47ACC3-9597-4D89-A1DC-43CF280EF274}" dt="2026-06-04T14:14:18.232" v="3182"/>
        <pc:sldMkLst>
          <pc:docMk/>
          <pc:sldMk cId="1461404578" sldId="581"/>
        </pc:sldMkLst>
        <pc:spChg chg="mod">
          <ac:chgData name="Glen Jones" userId="e846aaca-4b24-4b13-b0d0-f2308e16b284" providerId="ADAL" clId="{ED47ACC3-9597-4D89-A1DC-43CF280EF274}" dt="2026-05-15T13:53:36.658" v="2134"/>
          <ac:spMkLst>
            <pc:docMk/>
            <pc:sldMk cId="1461404578" sldId="581"/>
            <ac:spMk id="3" creationId="{3352CE27-0709-7546-C3FC-BDF2BAF31024}"/>
          </ac:spMkLst>
        </pc:spChg>
        <pc:spChg chg="mod">
          <ac:chgData name="Glen Jones" userId="e846aaca-4b24-4b13-b0d0-f2308e16b284" providerId="ADAL" clId="{ED47ACC3-9597-4D89-A1DC-43CF280EF274}" dt="2026-05-15T13:53:49.439" v="2138" actId="14100"/>
          <ac:spMkLst>
            <pc:docMk/>
            <pc:sldMk cId="1461404578" sldId="581"/>
            <ac:spMk id="4" creationId="{B1B33E5C-FFF6-CC54-4C1F-EEA21F92463E}"/>
          </ac:spMkLst>
        </pc:spChg>
      </pc:sldChg>
      <pc:sldChg chg="addSp delSp modSp add mod modAnim">
        <pc:chgData name="Glen Jones" userId="e846aaca-4b24-4b13-b0d0-f2308e16b284" providerId="ADAL" clId="{ED47ACC3-9597-4D89-A1DC-43CF280EF274}" dt="2026-06-04T14:14:21.514" v="3183"/>
        <pc:sldMkLst>
          <pc:docMk/>
          <pc:sldMk cId="4088618189" sldId="582"/>
        </pc:sldMkLst>
        <pc:spChg chg="add mod">
          <ac:chgData name="Glen Jones" userId="e846aaca-4b24-4b13-b0d0-f2308e16b284" providerId="ADAL" clId="{ED47ACC3-9597-4D89-A1DC-43CF280EF274}" dt="2026-05-15T13:53:53.100" v="2140"/>
          <ac:spMkLst>
            <pc:docMk/>
            <pc:sldMk cId="4088618189" sldId="582"/>
            <ac:spMk id="2" creationId="{57D79BC3-3561-E59D-1106-C33F4CAE0128}"/>
          </ac:spMkLst>
        </pc:spChg>
        <pc:spChg chg="mod">
          <ac:chgData name="Glen Jones" userId="e846aaca-4b24-4b13-b0d0-f2308e16b284" providerId="ADAL" clId="{ED47ACC3-9597-4D89-A1DC-43CF280EF274}" dt="2026-05-15T13:53:36.658" v="2134"/>
          <ac:spMkLst>
            <pc:docMk/>
            <pc:sldMk cId="4088618189" sldId="582"/>
            <ac:spMk id="3" creationId="{F56B8C05-ED27-90BD-EBA3-65153BCD1317}"/>
          </ac:spMkLst>
        </pc:spChg>
        <pc:spChg chg="add mod">
          <ac:chgData name="Glen Jones" userId="e846aaca-4b24-4b13-b0d0-f2308e16b284" providerId="ADAL" clId="{ED47ACC3-9597-4D89-A1DC-43CF280EF274}" dt="2026-05-15T13:55:00.838" v="2185"/>
          <ac:spMkLst>
            <pc:docMk/>
            <pc:sldMk cId="4088618189" sldId="582"/>
            <ac:spMk id="7" creationId="{FF081F51-56BB-3A14-EF28-7B566F935300}"/>
          </ac:spMkLst>
        </pc:spChg>
      </pc:sldChg>
      <pc:sldChg chg="addSp delSp modSp add mod modAnim">
        <pc:chgData name="Glen Jones" userId="e846aaca-4b24-4b13-b0d0-f2308e16b284" providerId="ADAL" clId="{ED47ACC3-9597-4D89-A1DC-43CF280EF274}" dt="2026-06-04T14:14:24.445" v="3184"/>
        <pc:sldMkLst>
          <pc:docMk/>
          <pc:sldMk cId="1471805745" sldId="583"/>
        </pc:sldMkLst>
        <pc:spChg chg="mod">
          <ac:chgData name="Glen Jones" userId="e846aaca-4b24-4b13-b0d0-f2308e16b284" providerId="ADAL" clId="{ED47ACC3-9597-4D89-A1DC-43CF280EF274}" dt="2026-05-15T13:53:36.658" v="2134"/>
          <ac:spMkLst>
            <pc:docMk/>
            <pc:sldMk cId="1471805745" sldId="583"/>
            <ac:spMk id="3" creationId="{386AED87-047E-4C12-B61E-B73E2CAE323A}"/>
          </ac:spMkLst>
        </pc:spChg>
        <pc:spChg chg="add mod">
          <ac:chgData name="Glen Jones" userId="e846aaca-4b24-4b13-b0d0-f2308e16b284" providerId="ADAL" clId="{ED47ACC3-9597-4D89-A1DC-43CF280EF274}" dt="2026-05-15T13:53:55.433" v="2142"/>
          <ac:spMkLst>
            <pc:docMk/>
            <pc:sldMk cId="1471805745" sldId="583"/>
            <ac:spMk id="4" creationId="{36CCD7E3-90FA-CF92-52CC-09241F798765}"/>
          </ac:spMkLst>
        </pc:spChg>
        <pc:spChg chg="mod">
          <ac:chgData name="Glen Jones" userId="e846aaca-4b24-4b13-b0d0-f2308e16b284" providerId="ADAL" clId="{ED47ACC3-9597-4D89-A1DC-43CF280EF274}" dt="2026-05-15T13:54:56.656" v="2183" actId="14100"/>
          <ac:spMkLst>
            <pc:docMk/>
            <pc:sldMk cId="1471805745" sldId="583"/>
            <ac:spMk id="8" creationId="{32B4573E-828B-F137-57E6-DAB013FBEC68}"/>
          </ac:spMkLst>
        </pc:spChg>
        <pc:cxnChg chg="mod">
          <ac:chgData name="Glen Jones" userId="e846aaca-4b24-4b13-b0d0-f2308e16b284" providerId="ADAL" clId="{ED47ACC3-9597-4D89-A1DC-43CF280EF274}" dt="2026-05-15T13:55:06.821" v="2187" actId="14100"/>
          <ac:cxnSpMkLst>
            <pc:docMk/>
            <pc:sldMk cId="1471805745" sldId="583"/>
            <ac:cxnSpMk id="7" creationId="{E5C3B8E6-F28D-F759-3EBB-9E04DB6C7DB9}"/>
          </ac:cxnSpMkLst>
        </pc:cxnChg>
      </pc:sldChg>
      <pc:sldChg chg="modSp add mod">
        <pc:chgData name="Glen Jones" userId="e846aaca-4b24-4b13-b0d0-f2308e16b284" providerId="ADAL" clId="{ED47ACC3-9597-4D89-A1DC-43CF280EF274}" dt="2026-05-15T13:54:47.925" v="2181" actId="20577"/>
        <pc:sldMkLst>
          <pc:docMk/>
          <pc:sldMk cId="3464571383" sldId="584"/>
        </pc:sldMkLst>
        <pc:spChg chg="mod">
          <ac:chgData name="Glen Jones" userId="e846aaca-4b24-4b13-b0d0-f2308e16b284" providerId="ADAL" clId="{ED47ACC3-9597-4D89-A1DC-43CF280EF274}" dt="2026-05-15T13:54:47.925" v="2181" actId="20577"/>
          <ac:spMkLst>
            <pc:docMk/>
            <pc:sldMk cId="3464571383" sldId="584"/>
            <ac:spMk id="2" creationId="{1601E5D4-52FB-D6BA-DCAA-311BF4DC1146}"/>
          </ac:spMkLst>
        </pc:spChg>
        <pc:spChg chg="mod">
          <ac:chgData name="Glen Jones" userId="e846aaca-4b24-4b13-b0d0-f2308e16b284" providerId="ADAL" clId="{ED47ACC3-9597-4D89-A1DC-43CF280EF274}" dt="2026-05-15T13:53:36.658" v="2134"/>
          <ac:spMkLst>
            <pc:docMk/>
            <pc:sldMk cId="3464571383" sldId="584"/>
            <ac:spMk id="3" creationId="{E808B84C-6446-93FB-FBEA-FC1A6A1617DB}"/>
          </ac:spMkLst>
        </pc:spChg>
        <pc:spChg chg="mod">
          <ac:chgData name="Glen Jones" userId="e846aaca-4b24-4b13-b0d0-f2308e16b284" providerId="ADAL" clId="{ED47ACC3-9597-4D89-A1DC-43CF280EF274}" dt="2026-05-15T13:54:01.981" v="2144" actId="14100"/>
          <ac:spMkLst>
            <pc:docMk/>
            <pc:sldMk cId="3464571383" sldId="584"/>
            <ac:spMk id="4" creationId="{A155CA57-7712-F8C6-616D-5AC2BCCDFDDC}"/>
          </ac:spMkLst>
        </pc:spChg>
        <pc:spChg chg="mod">
          <ac:chgData name="Glen Jones" userId="e846aaca-4b24-4b13-b0d0-f2308e16b284" providerId="ADAL" clId="{ED47ACC3-9597-4D89-A1DC-43CF280EF274}" dt="2026-05-15T13:54:35.273" v="2165" actId="1035"/>
          <ac:spMkLst>
            <pc:docMk/>
            <pc:sldMk cId="3464571383" sldId="584"/>
            <ac:spMk id="8" creationId="{AB3A8F81-634E-F31F-C714-953B4175091F}"/>
          </ac:spMkLst>
        </pc:spChg>
        <pc:spChg chg="mod">
          <ac:chgData name="Glen Jones" userId="e846aaca-4b24-4b13-b0d0-f2308e16b284" providerId="ADAL" clId="{ED47ACC3-9597-4D89-A1DC-43CF280EF274}" dt="2026-05-15T13:54:40.798" v="2169" actId="20577"/>
          <ac:spMkLst>
            <pc:docMk/>
            <pc:sldMk cId="3464571383" sldId="584"/>
            <ac:spMk id="10" creationId="{053DF298-13D7-1415-D7D9-EDDAC1138A75}"/>
          </ac:spMkLst>
        </pc:spChg>
        <pc:spChg chg="mod">
          <ac:chgData name="Glen Jones" userId="e846aaca-4b24-4b13-b0d0-f2308e16b284" providerId="ADAL" clId="{ED47ACC3-9597-4D89-A1DC-43CF280EF274}" dt="2026-05-15T13:54:38.647" v="2168" actId="20577"/>
          <ac:spMkLst>
            <pc:docMk/>
            <pc:sldMk cId="3464571383" sldId="584"/>
            <ac:spMk id="15" creationId="{AA441D4E-25B3-A910-7B94-AB0F0E3E78FB}"/>
          </ac:spMkLst>
        </pc:spChg>
        <pc:spChg chg="mod">
          <ac:chgData name="Glen Jones" userId="e846aaca-4b24-4b13-b0d0-f2308e16b284" providerId="ADAL" clId="{ED47ACC3-9597-4D89-A1DC-43CF280EF274}" dt="2026-05-15T13:54:20.535" v="2147"/>
          <ac:spMkLst>
            <pc:docMk/>
            <pc:sldMk cId="3464571383" sldId="584"/>
            <ac:spMk id="16" creationId="{F19459A3-F243-FC17-BA53-72A8ADEACD0A}"/>
          </ac:spMkLst>
        </pc:spChg>
        <pc:spChg chg="mod">
          <ac:chgData name="Glen Jones" userId="e846aaca-4b24-4b13-b0d0-f2308e16b284" providerId="ADAL" clId="{ED47ACC3-9597-4D89-A1DC-43CF280EF274}" dt="2026-05-15T13:54:44.077" v="2179" actId="27636"/>
          <ac:spMkLst>
            <pc:docMk/>
            <pc:sldMk cId="3464571383" sldId="584"/>
            <ac:spMk id="18" creationId="{7FD788D0-1298-89AF-969D-A788C1A541FC}"/>
          </ac:spMkLst>
        </pc:spChg>
        <pc:spChg chg="mod">
          <ac:chgData name="Glen Jones" userId="e846aaca-4b24-4b13-b0d0-f2308e16b284" providerId="ADAL" clId="{ED47ACC3-9597-4D89-A1DC-43CF280EF274}" dt="2026-05-15T13:54:20.535" v="2147"/>
          <ac:spMkLst>
            <pc:docMk/>
            <pc:sldMk cId="3464571383" sldId="584"/>
            <ac:spMk id="21" creationId="{3B634666-9D39-0F1A-60E0-6EF817E84E2B}"/>
          </ac:spMkLst>
        </pc:spChg>
        <pc:cxnChg chg="mod">
          <ac:chgData name="Glen Jones" userId="e846aaca-4b24-4b13-b0d0-f2308e16b284" providerId="ADAL" clId="{ED47ACC3-9597-4D89-A1DC-43CF280EF274}" dt="2026-05-15T13:54:07.491" v="2146" actId="14100"/>
          <ac:cxnSpMkLst>
            <pc:docMk/>
            <pc:sldMk cId="3464571383" sldId="584"/>
            <ac:cxnSpMk id="5" creationId="{49E5355D-57FE-AC24-6386-CD262EDF3283}"/>
          </ac:cxnSpMkLst>
        </pc:cxnChg>
      </pc:sldChg>
      <pc:sldChg chg="modSp add mod">
        <pc:chgData name="Glen Jones" userId="e846aaca-4b24-4b13-b0d0-f2308e16b284" providerId="ADAL" clId="{ED47ACC3-9597-4D89-A1DC-43CF280EF274}" dt="2026-05-15T14:12:43.599" v="2389"/>
        <pc:sldMkLst>
          <pc:docMk/>
          <pc:sldMk cId="1080973825" sldId="585"/>
        </pc:sldMkLst>
        <pc:spChg chg="mod">
          <ac:chgData name="Glen Jones" userId="e846aaca-4b24-4b13-b0d0-f2308e16b284" providerId="ADAL" clId="{ED47ACC3-9597-4D89-A1DC-43CF280EF274}" dt="2026-05-15T13:54:20.535" v="2147"/>
          <ac:spMkLst>
            <pc:docMk/>
            <pc:sldMk cId="1080973825" sldId="585"/>
            <ac:spMk id="5" creationId="{7330D733-BC0A-610B-6FA1-61862D002C4B}"/>
          </ac:spMkLst>
        </pc:spChg>
        <pc:spChg chg="mod">
          <ac:chgData name="Glen Jones" userId="e846aaca-4b24-4b13-b0d0-f2308e16b284" providerId="ADAL" clId="{ED47ACC3-9597-4D89-A1DC-43CF280EF274}" dt="2026-05-15T14:08:42.848" v="2203" actId="20577"/>
          <ac:spMkLst>
            <pc:docMk/>
            <pc:sldMk cId="1080973825" sldId="585"/>
            <ac:spMk id="7" creationId="{4FE5A2BB-1BDB-218F-3662-EDCA7E0D1EB7}"/>
          </ac:spMkLst>
        </pc:spChg>
        <pc:spChg chg="mod">
          <ac:chgData name="Glen Jones" userId="e846aaca-4b24-4b13-b0d0-f2308e16b284" providerId="ADAL" clId="{ED47ACC3-9597-4D89-A1DC-43CF280EF274}" dt="2026-05-15T13:55:11.306" v="2190" actId="20577"/>
          <ac:spMkLst>
            <pc:docMk/>
            <pc:sldMk cId="1080973825" sldId="585"/>
            <ac:spMk id="10" creationId="{008FA0F9-DA1A-FDDF-6671-A67279A95F31}"/>
          </ac:spMkLst>
        </pc:spChg>
        <pc:spChg chg="mod">
          <ac:chgData name="Glen Jones" userId="e846aaca-4b24-4b13-b0d0-f2308e16b284" providerId="ADAL" clId="{ED47ACC3-9597-4D89-A1DC-43CF280EF274}" dt="2026-05-15T13:54:20.535" v="2147"/>
          <ac:spMkLst>
            <pc:docMk/>
            <pc:sldMk cId="1080973825" sldId="585"/>
            <ac:spMk id="11" creationId="{44B8B5E2-11E7-33E4-1403-B918017F8782}"/>
          </ac:spMkLst>
        </pc:spChg>
        <pc:spChg chg="mod">
          <ac:chgData name="Glen Jones" userId="e846aaca-4b24-4b13-b0d0-f2308e16b284" providerId="ADAL" clId="{ED47ACC3-9597-4D89-A1DC-43CF280EF274}" dt="2026-05-15T13:55:15.780" v="2199" actId="20577"/>
          <ac:spMkLst>
            <pc:docMk/>
            <pc:sldMk cId="1080973825" sldId="585"/>
            <ac:spMk id="13" creationId="{99D857E9-1A2D-3CF4-8F1C-16EFA15C244F}"/>
          </ac:spMkLst>
        </pc:spChg>
        <pc:spChg chg="mod">
          <ac:chgData name="Glen Jones" userId="e846aaca-4b24-4b13-b0d0-f2308e16b284" providerId="ADAL" clId="{ED47ACC3-9597-4D89-A1DC-43CF280EF274}" dt="2026-05-15T13:55:13.218" v="2191" actId="20577"/>
          <ac:spMkLst>
            <pc:docMk/>
            <pc:sldMk cId="1080973825" sldId="585"/>
            <ac:spMk id="15" creationId="{5375BB3D-3ACA-9CF5-B141-C68B4A25C11E}"/>
          </ac:spMkLst>
        </pc:spChg>
        <pc:spChg chg="mod">
          <ac:chgData name="Glen Jones" userId="e846aaca-4b24-4b13-b0d0-f2308e16b284" providerId="ADAL" clId="{ED47ACC3-9597-4D89-A1DC-43CF280EF274}" dt="2026-05-15T14:12:43.599" v="2389"/>
          <ac:spMkLst>
            <pc:docMk/>
            <pc:sldMk cId="1080973825" sldId="585"/>
            <ac:spMk id="25" creationId="{5FF0155C-DE19-4F52-0572-8DF6B52D40D7}"/>
          </ac:spMkLst>
        </pc:spChg>
        <pc:spChg chg="mod">
          <ac:chgData name="Glen Jones" userId="e846aaca-4b24-4b13-b0d0-f2308e16b284" providerId="ADAL" clId="{ED47ACC3-9597-4D89-A1DC-43CF280EF274}" dt="2026-05-15T14:08:52.467" v="2211" actId="20577"/>
          <ac:spMkLst>
            <pc:docMk/>
            <pc:sldMk cId="1080973825" sldId="585"/>
            <ac:spMk id="26" creationId="{14D4E31E-91D6-251C-7D61-F85D608E6137}"/>
          </ac:spMkLst>
        </pc:spChg>
      </pc:sldChg>
      <pc:sldChg chg="modSp add mod modNotes modNotesTx">
        <pc:chgData name="Glen Jones" userId="e846aaca-4b24-4b13-b0d0-f2308e16b284" providerId="ADAL" clId="{ED47ACC3-9597-4D89-A1DC-43CF280EF274}" dt="2026-05-15T14:12:50.750" v="2390"/>
        <pc:sldMkLst>
          <pc:docMk/>
          <pc:sldMk cId="2996433600" sldId="586"/>
        </pc:sldMkLst>
        <pc:spChg chg="mod">
          <ac:chgData name="Glen Jones" userId="e846aaca-4b24-4b13-b0d0-f2308e16b284" providerId="ADAL" clId="{ED47ACC3-9597-4D89-A1DC-43CF280EF274}" dt="2026-05-15T13:54:20.535" v="2147"/>
          <ac:spMkLst>
            <pc:docMk/>
            <pc:sldMk cId="2996433600" sldId="586"/>
            <ac:spMk id="2" creationId="{8F6CAF5C-92E2-821E-2CD7-B9953CFEEF25}"/>
          </ac:spMkLst>
        </pc:spChg>
        <pc:spChg chg="mod">
          <ac:chgData name="Glen Jones" userId="e846aaca-4b24-4b13-b0d0-f2308e16b284" providerId="ADAL" clId="{ED47ACC3-9597-4D89-A1DC-43CF280EF274}" dt="2026-05-15T14:09:33.111" v="2230" actId="20577"/>
          <ac:spMkLst>
            <pc:docMk/>
            <pc:sldMk cId="2996433600" sldId="586"/>
            <ac:spMk id="3" creationId="{22D391A8-8D20-ACBE-C16C-C1765106E26D}"/>
          </ac:spMkLst>
        </pc:spChg>
        <pc:spChg chg="mod">
          <ac:chgData name="Glen Jones" userId="e846aaca-4b24-4b13-b0d0-f2308e16b284" providerId="ADAL" clId="{ED47ACC3-9597-4D89-A1DC-43CF280EF274}" dt="2026-05-15T14:09:16.389" v="2223"/>
          <ac:spMkLst>
            <pc:docMk/>
            <pc:sldMk cId="2996433600" sldId="586"/>
            <ac:spMk id="5" creationId="{CC92DC37-4387-2EE3-368E-8E34EDFDC88A}"/>
          </ac:spMkLst>
        </pc:spChg>
        <pc:spChg chg="mod">
          <ac:chgData name="Glen Jones" userId="e846aaca-4b24-4b13-b0d0-f2308e16b284" providerId="ADAL" clId="{ED47ACC3-9597-4D89-A1DC-43CF280EF274}" dt="2026-05-15T14:12:50.750" v="2390"/>
          <ac:spMkLst>
            <pc:docMk/>
            <pc:sldMk cId="2996433600" sldId="586"/>
            <ac:spMk id="7" creationId="{07C1C607-0C76-E137-921D-A555E4CE5C3E}"/>
          </ac:spMkLst>
        </pc:spChg>
        <pc:spChg chg="mod">
          <ac:chgData name="Glen Jones" userId="e846aaca-4b24-4b13-b0d0-f2308e16b284" providerId="ADAL" clId="{ED47ACC3-9597-4D89-A1DC-43CF280EF274}" dt="2026-05-15T14:09:13.681" v="2222"/>
          <ac:spMkLst>
            <pc:docMk/>
            <pc:sldMk cId="2996433600" sldId="586"/>
            <ac:spMk id="9" creationId="{68F3A01F-43C2-7D7B-011D-C623B8AD7E53}"/>
          </ac:spMkLst>
        </pc:spChg>
        <pc:spChg chg="mod">
          <ac:chgData name="Glen Jones" userId="e846aaca-4b24-4b13-b0d0-f2308e16b284" providerId="ADAL" clId="{ED47ACC3-9597-4D89-A1DC-43CF280EF274}" dt="2026-05-15T14:09:30.351" v="2227" actId="20577"/>
          <ac:spMkLst>
            <pc:docMk/>
            <pc:sldMk cId="2996433600" sldId="586"/>
            <ac:spMk id="11" creationId="{19846474-F297-632D-E50D-C49537326D6C}"/>
          </ac:spMkLst>
        </pc:spChg>
        <pc:spChg chg="mod">
          <ac:chgData name="Glen Jones" userId="e846aaca-4b24-4b13-b0d0-f2308e16b284" providerId="ADAL" clId="{ED47ACC3-9597-4D89-A1DC-43CF280EF274}" dt="2026-05-15T14:09:45.014" v="2259" actId="20577"/>
          <ac:spMkLst>
            <pc:docMk/>
            <pc:sldMk cId="2996433600" sldId="586"/>
            <ac:spMk id="12" creationId="{F106D0C0-862C-4938-DB08-2A0700945ECC}"/>
          </ac:spMkLst>
        </pc:spChg>
        <pc:spChg chg="mod">
          <ac:chgData name="Glen Jones" userId="e846aaca-4b24-4b13-b0d0-f2308e16b284" providerId="ADAL" clId="{ED47ACC3-9597-4D89-A1DC-43CF280EF274}" dt="2026-05-15T14:09:49.279" v="2264" actId="20577"/>
          <ac:spMkLst>
            <pc:docMk/>
            <pc:sldMk cId="2996433600" sldId="586"/>
            <ac:spMk id="14" creationId="{A2A03B84-63D7-7C40-30E0-D8EBF6FF112A}"/>
          </ac:spMkLst>
        </pc:spChg>
        <pc:spChg chg="mod">
          <ac:chgData name="Glen Jones" userId="e846aaca-4b24-4b13-b0d0-f2308e16b284" providerId="ADAL" clId="{ED47ACC3-9597-4D89-A1DC-43CF280EF274}" dt="2026-05-15T14:09:40.117" v="2255" actId="20577"/>
          <ac:spMkLst>
            <pc:docMk/>
            <pc:sldMk cId="2996433600" sldId="586"/>
            <ac:spMk id="22" creationId="{70ACA2A9-0389-12E2-0D2A-95AFAAF5B20A}"/>
          </ac:spMkLst>
        </pc:spChg>
        <pc:spChg chg="mod">
          <ac:chgData name="Glen Jones" userId="e846aaca-4b24-4b13-b0d0-f2308e16b284" providerId="ADAL" clId="{ED47ACC3-9597-4D89-A1DC-43CF280EF274}" dt="2026-05-15T14:11:49.974" v="2364" actId="20577"/>
          <ac:spMkLst>
            <pc:docMk/>
            <pc:sldMk cId="2996433600" sldId="586"/>
            <ac:spMk id="37" creationId="{06107483-4709-62AD-2A1B-84BBC69FEF83}"/>
          </ac:spMkLst>
        </pc:spChg>
        <pc:spChg chg="mod">
          <ac:chgData name="Glen Jones" userId="e846aaca-4b24-4b13-b0d0-f2308e16b284" providerId="ADAL" clId="{ED47ACC3-9597-4D89-A1DC-43CF280EF274}" dt="2026-05-15T14:09:19.039" v="2224"/>
          <ac:spMkLst>
            <pc:docMk/>
            <pc:sldMk cId="2996433600" sldId="586"/>
            <ac:spMk id="38" creationId="{FDA92233-768C-63A8-4D41-A4A38840E4F7}"/>
          </ac:spMkLst>
        </pc:spChg>
      </pc:sldChg>
      <pc:sldChg chg="modSp add mod modAnim modNotes modNotesTx">
        <pc:chgData name="Glen Jones" userId="e846aaca-4b24-4b13-b0d0-f2308e16b284" providerId="ADAL" clId="{ED47ACC3-9597-4D89-A1DC-43CF280EF274}" dt="2026-05-15T14:13:58.393" v="2427" actId="6549"/>
        <pc:sldMkLst>
          <pc:docMk/>
          <pc:sldMk cId="2455739704" sldId="587"/>
        </pc:sldMkLst>
        <pc:spChg chg="mod">
          <ac:chgData name="Glen Jones" userId="e846aaca-4b24-4b13-b0d0-f2308e16b284" providerId="ADAL" clId="{ED47ACC3-9597-4D89-A1DC-43CF280EF274}" dt="2026-05-15T13:54:20.535" v="2147"/>
          <ac:spMkLst>
            <pc:docMk/>
            <pc:sldMk cId="2455739704" sldId="587"/>
            <ac:spMk id="2" creationId="{9262F863-D590-02AB-54BE-1A04DEB764A7}"/>
          </ac:spMkLst>
        </pc:spChg>
        <pc:spChg chg="mod">
          <ac:chgData name="Glen Jones" userId="e846aaca-4b24-4b13-b0d0-f2308e16b284" providerId="ADAL" clId="{ED47ACC3-9597-4D89-A1DC-43CF280EF274}" dt="2026-05-15T14:13:28.893" v="2407" actId="20577"/>
          <ac:spMkLst>
            <pc:docMk/>
            <pc:sldMk cId="2455739704" sldId="587"/>
            <ac:spMk id="3" creationId="{2F57CA75-48C8-E7E4-EEE9-7FE918A9D4D0}"/>
          </ac:spMkLst>
        </pc:spChg>
        <pc:spChg chg="mod">
          <ac:chgData name="Glen Jones" userId="e846aaca-4b24-4b13-b0d0-f2308e16b284" providerId="ADAL" clId="{ED47ACC3-9597-4D89-A1DC-43CF280EF274}" dt="2026-05-15T14:13:26.948" v="2406" actId="20577"/>
          <ac:spMkLst>
            <pc:docMk/>
            <pc:sldMk cId="2455739704" sldId="587"/>
            <ac:spMk id="12" creationId="{1C530288-02E0-35D8-A28B-83DE5D677D6E}"/>
          </ac:spMkLst>
        </pc:spChg>
        <pc:spChg chg="mod">
          <ac:chgData name="Glen Jones" userId="e846aaca-4b24-4b13-b0d0-f2308e16b284" providerId="ADAL" clId="{ED47ACC3-9597-4D89-A1DC-43CF280EF274}" dt="2026-05-15T14:13:06.652" v="2397"/>
          <ac:spMkLst>
            <pc:docMk/>
            <pc:sldMk cId="2455739704" sldId="587"/>
            <ac:spMk id="14" creationId="{EB273BA2-962B-F4A8-E84A-EE99BCB3050A}"/>
          </ac:spMkLst>
        </pc:spChg>
        <pc:spChg chg="mod">
          <ac:chgData name="Glen Jones" userId="e846aaca-4b24-4b13-b0d0-f2308e16b284" providerId="ADAL" clId="{ED47ACC3-9597-4D89-A1DC-43CF280EF274}" dt="2026-05-15T14:13:31.733" v="2416" actId="20577"/>
          <ac:spMkLst>
            <pc:docMk/>
            <pc:sldMk cId="2455739704" sldId="587"/>
            <ac:spMk id="17" creationId="{F9EA7467-2CDB-0260-1907-DF0FF8DA2DBC}"/>
          </ac:spMkLst>
        </pc:spChg>
        <pc:spChg chg="mod">
          <ac:chgData name="Glen Jones" userId="e846aaca-4b24-4b13-b0d0-f2308e16b284" providerId="ADAL" clId="{ED47ACC3-9597-4D89-A1DC-43CF280EF274}" dt="2026-05-15T14:12:55.096" v="2391"/>
          <ac:spMkLst>
            <pc:docMk/>
            <pc:sldMk cId="2455739704" sldId="587"/>
            <ac:spMk id="18" creationId="{C860F292-78D6-D34F-2328-48C5A467D0B0}"/>
          </ac:spMkLst>
        </pc:spChg>
        <pc:spChg chg="mod">
          <ac:chgData name="Glen Jones" userId="e846aaca-4b24-4b13-b0d0-f2308e16b284" providerId="ADAL" clId="{ED47ACC3-9597-4D89-A1DC-43CF280EF274}" dt="2026-05-15T14:13:22.780" v="2402" actId="20577"/>
          <ac:spMkLst>
            <pc:docMk/>
            <pc:sldMk cId="2455739704" sldId="587"/>
            <ac:spMk id="19" creationId="{2E494B4A-9BD1-C988-C584-7AE6F6CE6952}"/>
          </ac:spMkLst>
        </pc:spChg>
        <pc:spChg chg="mod">
          <ac:chgData name="Glen Jones" userId="e846aaca-4b24-4b13-b0d0-f2308e16b284" providerId="ADAL" clId="{ED47ACC3-9597-4D89-A1DC-43CF280EF274}" dt="2026-05-15T14:13:55.126" v="2426" actId="20577"/>
          <ac:spMkLst>
            <pc:docMk/>
            <pc:sldMk cId="2455739704" sldId="587"/>
            <ac:spMk id="21" creationId="{FBC5CE02-E8A2-AFF6-C556-97914DD9FA9E}"/>
          </ac:spMkLst>
        </pc:spChg>
        <pc:spChg chg="mod">
          <ac:chgData name="Glen Jones" userId="e846aaca-4b24-4b13-b0d0-f2308e16b284" providerId="ADAL" clId="{ED47ACC3-9597-4D89-A1DC-43CF280EF274}" dt="2026-05-15T14:12:56.620" v="2392"/>
          <ac:spMkLst>
            <pc:docMk/>
            <pc:sldMk cId="2455739704" sldId="587"/>
            <ac:spMk id="23" creationId="{187A656D-E031-2BE7-42E5-86F3F77ED2A0}"/>
          </ac:spMkLst>
        </pc:spChg>
        <pc:spChg chg="mod">
          <ac:chgData name="Glen Jones" userId="e846aaca-4b24-4b13-b0d0-f2308e16b284" providerId="ADAL" clId="{ED47ACC3-9597-4D89-A1DC-43CF280EF274}" dt="2026-05-15T14:13:45.425" v="2421"/>
          <ac:spMkLst>
            <pc:docMk/>
            <pc:sldMk cId="2455739704" sldId="587"/>
            <ac:spMk id="35" creationId="{EBCB0EE4-5AEE-2367-5ED7-028B9A35C556}"/>
          </ac:spMkLst>
        </pc:spChg>
        <pc:spChg chg="mod">
          <ac:chgData name="Glen Jones" userId="e846aaca-4b24-4b13-b0d0-f2308e16b284" providerId="ADAL" clId="{ED47ACC3-9597-4D89-A1DC-43CF280EF274}" dt="2026-05-15T14:12:57.841" v="2393"/>
          <ac:spMkLst>
            <pc:docMk/>
            <pc:sldMk cId="2455739704" sldId="587"/>
            <ac:spMk id="36" creationId="{3D0306C4-03B9-3CC8-640D-32448B6AA274}"/>
          </ac:spMkLst>
        </pc:spChg>
      </pc:sldChg>
      <pc:sldChg chg="modSp add mod modNotes modNotesTx">
        <pc:chgData name="Glen Jones" userId="e846aaca-4b24-4b13-b0d0-f2308e16b284" providerId="ADAL" clId="{ED47ACC3-9597-4D89-A1DC-43CF280EF274}" dt="2026-05-15T14:19:55.254" v="2745" actId="12"/>
        <pc:sldMkLst>
          <pc:docMk/>
          <pc:sldMk cId="1303719591" sldId="595"/>
        </pc:sldMkLst>
        <pc:spChg chg="mod">
          <ac:chgData name="Glen Jones" userId="e846aaca-4b24-4b13-b0d0-f2308e16b284" providerId="ADAL" clId="{ED47ACC3-9597-4D89-A1DC-43CF280EF274}" dt="2026-05-15T14:18:52.395" v="2715" actId="20577"/>
          <ac:spMkLst>
            <pc:docMk/>
            <pc:sldMk cId="1303719591" sldId="595"/>
            <ac:spMk id="2" creationId="{7650351B-E31D-FD98-69F3-00802B743B13}"/>
          </ac:spMkLst>
        </pc:spChg>
        <pc:spChg chg="mod">
          <ac:chgData name="Glen Jones" userId="e846aaca-4b24-4b13-b0d0-f2308e16b284" providerId="ADAL" clId="{ED47ACC3-9597-4D89-A1DC-43CF280EF274}" dt="2026-05-15T14:19:04.806" v="2722" actId="20577"/>
          <ac:spMkLst>
            <pc:docMk/>
            <pc:sldMk cId="1303719591" sldId="595"/>
            <ac:spMk id="16" creationId="{4F99AEF2-C22D-5954-6F6B-A8C378A74D12}"/>
          </ac:spMkLst>
        </pc:spChg>
        <pc:spChg chg="mod">
          <ac:chgData name="Glen Jones" userId="e846aaca-4b24-4b13-b0d0-f2308e16b284" providerId="ADAL" clId="{ED47ACC3-9597-4D89-A1DC-43CF280EF274}" dt="2026-05-15T14:14:41.615" v="2489"/>
          <ac:spMkLst>
            <pc:docMk/>
            <pc:sldMk cId="1303719591" sldId="595"/>
            <ac:spMk id="20" creationId="{0141E86A-29BC-CCF0-B854-7381BC2E490D}"/>
          </ac:spMkLst>
        </pc:spChg>
        <pc:spChg chg="mod">
          <ac:chgData name="Glen Jones" userId="e846aaca-4b24-4b13-b0d0-f2308e16b284" providerId="ADAL" clId="{ED47ACC3-9597-4D89-A1DC-43CF280EF274}" dt="2026-05-15T14:18:57.145" v="2716"/>
          <ac:spMkLst>
            <pc:docMk/>
            <pc:sldMk cId="1303719591" sldId="595"/>
            <ac:spMk id="21" creationId="{8DEF7F23-53AC-540E-0537-362446E932F9}"/>
          </ac:spMkLst>
        </pc:spChg>
        <pc:spChg chg="mod">
          <ac:chgData name="Glen Jones" userId="e846aaca-4b24-4b13-b0d0-f2308e16b284" providerId="ADAL" clId="{ED47ACC3-9597-4D89-A1DC-43CF280EF274}" dt="2026-05-15T14:19:00.348" v="2718" actId="20577"/>
          <ac:spMkLst>
            <pc:docMk/>
            <pc:sldMk cId="1303719591" sldId="595"/>
            <ac:spMk id="23" creationId="{414AA7CA-EAD2-3975-1DCB-90F5C8708D99}"/>
          </ac:spMkLst>
        </pc:spChg>
        <pc:spChg chg="mod">
          <ac:chgData name="Glen Jones" userId="e846aaca-4b24-4b13-b0d0-f2308e16b284" providerId="ADAL" clId="{ED47ACC3-9597-4D89-A1DC-43CF280EF274}" dt="2026-05-15T14:19:19.259" v="2733" actId="27636"/>
          <ac:spMkLst>
            <pc:docMk/>
            <pc:sldMk cId="1303719591" sldId="595"/>
            <ac:spMk id="24" creationId="{1CB9C817-4C48-5A86-E9A5-5691ABD92193}"/>
          </ac:spMkLst>
        </pc:spChg>
      </pc:sldChg>
      <pc:sldChg chg="modSp add mod modNotes modNotesTx">
        <pc:chgData name="Glen Jones" userId="e846aaca-4b24-4b13-b0d0-f2308e16b284" providerId="ADAL" clId="{ED47ACC3-9597-4D89-A1DC-43CF280EF274}" dt="2026-05-15T14:35:24.741" v="3150" actId="20577"/>
        <pc:sldMkLst>
          <pc:docMk/>
          <pc:sldMk cId="880591083" sldId="604"/>
        </pc:sldMkLst>
        <pc:spChg chg="mod">
          <ac:chgData name="Glen Jones" userId="e846aaca-4b24-4b13-b0d0-f2308e16b284" providerId="ADAL" clId="{ED47ACC3-9597-4D89-A1DC-43CF280EF274}" dt="2026-05-15T14:25:59.306" v="2864" actId="20577"/>
          <ac:spMkLst>
            <pc:docMk/>
            <pc:sldMk cId="880591083" sldId="604"/>
            <ac:spMk id="3" creationId="{EFE4168C-C815-B88A-51A5-8CB135CAF72C}"/>
          </ac:spMkLst>
        </pc:spChg>
        <pc:spChg chg="mod">
          <ac:chgData name="Glen Jones" userId="e846aaca-4b24-4b13-b0d0-f2308e16b284" providerId="ADAL" clId="{ED47ACC3-9597-4D89-A1DC-43CF280EF274}" dt="2026-05-15T14:26:06.048" v="2881" actId="20577"/>
          <ac:spMkLst>
            <pc:docMk/>
            <pc:sldMk cId="880591083" sldId="604"/>
            <ac:spMk id="8" creationId="{F564BA6F-E6EF-F22B-A928-91D997A30EE3}"/>
          </ac:spMkLst>
        </pc:spChg>
        <pc:spChg chg="mod">
          <ac:chgData name="Glen Jones" userId="e846aaca-4b24-4b13-b0d0-f2308e16b284" providerId="ADAL" clId="{ED47ACC3-9597-4D89-A1DC-43CF280EF274}" dt="2026-05-15T14:26:02.046" v="2872" actId="20577"/>
          <ac:spMkLst>
            <pc:docMk/>
            <pc:sldMk cId="880591083" sldId="604"/>
            <ac:spMk id="10" creationId="{BBD2405A-4784-95A9-70C3-F40103B850A3}"/>
          </ac:spMkLst>
        </pc:spChg>
        <pc:spChg chg="mod">
          <ac:chgData name="Glen Jones" userId="e846aaca-4b24-4b13-b0d0-f2308e16b284" providerId="ADAL" clId="{ED47ACC3-9597-4D89-A1DC-43CF280EF274}" dt="2026-05-15T14:26:37.220" v="2903" actId="20577"/>
          <ac:spMkLst>
            <pc:docMk/>
            <pc:sldMk cId="880591083" sldId="604"/>
            <ac:spMk id="12" creationId="{35983996-85AF-2D2A-977C-D2D6BFAF42BD}"/>
          </ac:spMkLst>
        </pc:spChg>
        <pc:spChg chg="mod">
          <ac:chgData name="Glen Jones" userId="e846aaca-4b24-4b13-b0d0-f2308e16b284" providerId="ADAL" clId="{ED47ACC3-9597-4D89-A1DC-43CF280EF274}" dt="2026-05-15T14:26:43.760" v="2909" actId="20577"/>
          <ac:spMkLst>
            <pc:docMk/>
            <pc:sldMk cId="880591083" sldId="604"/>
            <ac:spMk id="14" creationId="{18F0C7D8-7FC2-7C30-6F54-0ADC027B8FDC}"/>
          </ac:spMkLst>
        </pc:spChg>
        <pc:spChg chg="mod">
          <ac:chgData name="Glen Jones" userId="e846aaca-4b24-4b13-b0d0-f2308e16b284" providerId="ADAL" clId="{ED47ACC3-9597-4D89-A1DC-43CF280EF274}" dt="2026-05-15T14:27:24.628" v="2965" actId="20577"/>
          <ac:spMkLst>
            <pc:docMk/>
            <pc:sldMk cId="880591083" sldId="604"/>
            <ac:spMk id="15" creationId="{84D06379-CC0D-3B62-27C8-3709F9A7403B}"/>
          </ac:spMkLst>
        </pc:spChg>
        <pc:spChg chg="mod">
          <ac:chgData name="Glen Jones" userId="e846aaca-4b24-4b13-b0d0-f2308e16b284" providerId="ADAL" clId="{ED47ACC3-9597-4D89-A1DC-43CF280EF274}" dt="2026-05-15T14:27:19.050" v="2958" actId="20577"/>
          <ac:spMkLst>
            <pc:docMk/>
            <pc:sldMk cId="880591083" sldId="604"/>
            <ac:spMk id="16" creationId="{1CFBC7A6-9327-08A8-D142-561849877906}"/>
          </ac:spMkLst>
        </pc:spChg>
        <pc:spChg chg="mod">
          <ac:chgData name="Glen Jones" userId="e846aaca-4b24-4b13-b0d0-f2308e16b284" providerId="ADAL" clId="{ED47ACC3-9597-4D89-A1DC-43CF280EF274}" dt="2026-05-15T14:27:02.713" v="2944" actId="20577"/>
          <ac:spMkLst>
            <pc:docMk/>
            <pc:sldMk cId="880591083" sldId="604"/>
            <ac:spMk id="17" creationId="{25C55B8C-D379-5924-FD36-CB4475CEA39F}"/>
          </ac:spMkLst>
        </pc:spChg>
        <pc:spChg chg="mod">
          <ac:chgData name="Glen Jones" userId="e846aaca-4b24-4b13-b0d0-f2308e16b284" providerId="ADAL" clId="{ED47ACC3-9597-4D89-A1DC-43CF280EF274}" dt="2026-05-15T14:27:31.035" v="2968" actId="6549"/>
          <ac:spMkLst>
            <pc:docMk/>
            <pc:sldMk cId="880591083" sldId="604"/>
            <ac:spMk id="18" creationId="{80E7DD73-5749-579F-8DAB-4E6FF623C212}"/>
          </ac:spMkLst>
        </pc:spChg>
        <pc:spChg chg="mod">
          <ac:chgData name="Glen Jones" userId="e846aaca-4b24-4b13-b0d0-f2308e16b284" providerId="ADAL" clId="{ED47ACC3-9597-4D89-A1DC-43CF280EF274}" dt="2026-05-15T14:27:38.586" v="2982" actId="20577"/>
          <ac:spMkLst>
            <pc:docMk/>
            <pc:sldMk cId="880591083" sldId="604"/>
            <ac:spMk id="22" creationId="{908A1C2C-BDE3-AFF1-8017-94AB842E6755}"/>
          </ac:spMkLst>
        </pc:spChg>
        <pc:spChg chg="mod">
          <ac:chgData name="Glen Jones" userId="e846aaca-4b24-4b13-b0d0-f2308e16b284" providerId="ADAL" clId="{ED47ACC3-9597-4D89-A1DC-43CF280EF274}" dt="2026-05-15T14:27:34.525" v="2975" actId="20577"/>
          <ac:spMkLst>
            <pc:docMk/>
            <pc:sldMk cId="880591083" sldId="604"/>
            <ac:spMk id="24" creationId="{FA71F8B0-5738-C9B1-4488-E661311F5338}"/>
          </ac:spMkLst>
        </pc:spChg>
        <pc:spChg chg="mod">
          <ac:chgData name="Glen Jones" userId="e846aaca-4b24-4b13-b0d0-f2308e16b284" providerId="ADAL" clId="{ED47ACC3-9597-4D89-A1DC-43CF280EF274}" dt="2026-05-15T14:27:50.907" v="3003" actId="20577"/>
          <ac:spMkLst>
            <pc:docMk/>
            <pc:sldMk cId="880591083" sldId="604"/>
            <ac:spMk id="25" creationId="{DDF048F6-7DE1-B221-936F-089E7836BDD4}"/>
          </ac:spMkLst>
        </pc:spChg>
        <pc:spChg chg="mod">
          <ac:chgData name="Glen Jones" userId="e846aaca-4b24-4b13-b0d0-f2308e16b284" providerId="ADAL" clId="{ED47ACC3-9597-4D89-A1DC-43CF280EF274}" dt="2026-05-15T13:54:20.535" v="2147"/>
          <ac:spMkLst>
            <pc:docMk/>
            <pc:sldMk cId="880591083" sldId="604"/>
            <ac:spMk id="26" creationId="{0DC8C1D8-12F7-7297-CB7C-CC0B767C0579}"/>
          </ac:spMkLst>
        </pc:spChg>
        <pc:spChg chg="mod">
          <ac:chgData name="Glen Jones" userId="e846aaca-4b24-4b13-b0d0-f2308e16b284" providerId="ADAL" clId="{ED47ACC3-9597-4D89-A1DC-43CF280EF274}" dt="2026-05-15T14:28:01.960" v="3018" actId="20577"/>
          <ac:spMkLst>
            <pc:docMk/>
            <pc:sldMk cId="880591083" sldId="604"/>
            <ac:spMk id="28" creationId="{32584E7D-FEF4-050A-D412-964A475F0B82}"/>
          </ac:spMkLst>
        </pc:spChg>
        <pc:spChg chg="mod">
          <ac:chgData name="Glen Jones" userId="e846aaca-4b24-4b13-b0d0-f2308e16b284" providerId="ADAL" clId="{ED47ACC3-9597-4D89-A1DC-43CF280EF274}" dt="2026-05-15T14:27:58.424" v="3010" actId="20577"/>
          <ac:spMkLst>
            <pc:docMk/>
            <pc:sldMk cId="880591083" sldId="604"/>
            <ac:spMk id="29" creationId="{7AD1DDA7-B777-33C9-7D84-5879851837F4}"/>
          </ac:spMkLst>
        </pc:spChg>
        <pc:spChg chg="mod">
          <ac:chgData name="Glen Jones" userId="e846aaca-4b24-4b13-b0d0-f2308e16b284" providerId="ADAL" clId="{ED47ACC3-9597-4D89-A1DC-43CF280EF274}" dt="2026-05-15T14:28:11.489" v="3027" actId="20577"/>
          <ac:spMkLst>
            <pc:docMk/>
            <pc:sldMk cId="880591083" sldId="604"/>
            <ac:spMk id="30" creationId="{279E2206-3164-3940-27E6-65639A7C57AE}"/>
          </ac:spMkLst>
        </pc:spChg>
        <pc:graphicFrameChg chg="mod modGraphic">
          <ac:chgData name="Glen Jones" userId="e846aaca-4b24-4b13-b0d0-f2308e16b284" providerId="ADAL" clId="{ED47ACC3-9597-4D89-A1DC-43CF280EF274}" dt="2026-05-15T14:35:24.741" v="3150" actId="20577"/>
          <ac:graphicFrameMkLst>
            <pc:docMk/>
            <pc:sldMk cId="880591083" sldId="604"/>
            <ac:graphicFrameMk id="4" creationId="{6F32DF1A-D742-B927-890A-18CEEF04FDE3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5-15T14:33:19.159" v="3146" actId="20577"/>
        <pc:sldMkLst>
          <pc:docMk/>
          <pc:sldMk cId="2603752518" sldId="605"/>
        </pc:sldMkLst>
        <pc:spChg chg="mod">
          <ac:chgData name="Glen Jones" userId="e846aaca-4b24-4b13-b0d0-f2308e16b284" providerId="ADAL" clId="{ED47ACC3-9597-4D89-A1DC-43CF280EF274}" dt="2026-05-15T14:33:19.159" v="3146" actId="20577"/>
          <ac:spMkLst>
            <pc:docMk/>
            <pc:sldMk cId="2603752518" sldId="605"/>
            <ac:spMk id="2" creationId="{C9FA1A48-98D2-9893-046B-05107A966925}"/>
          </ac:spMkLst>
        </pc:spChg>
        <pc:spChg chg="mod">
          <ac:chgData name="Glen Jones" userId="e846aaca-4b24-4b13-b0d0-f2308e16b284" providerId="ADAL" clId="{ED47ACC3-9597-4D89-A1DC-43CF280EF274}" dt="2026-05-15T14:32:57.270" v="3134" actId="20577"/>
          <ac:spMkLst>
            <pc:docMk/>
            <pc:sldMk cId="2603752518" sldId="605"/>
            <ac:spMk id="3" creationId="{90AA2D3F-8A18-5244-D6B2-57F63650E927}"/>
          </ac:spMkLst>
        </pc:spChg>
        <pc:spChg chg="mod">
          <ac:chgData name="Glen Jones" userId="e846aaca-4b24-4b13-b0d0-f2308e16b284" providerId="ADAL" clId="{ED47ACC3-9597-4D89-A1DC-43CF280EF274}" dt="2026-05-15T14:32:59.847" v="3137" actId="20577"/>
          <ac:spMkLst>
            <pc:docMk/>
            <pc:sldMk cId="2603752518" sldId="605"/>
            <ac:spMk id="5" creationId="{9F76FD53-A419-313C-1973-61952AA398F1}"/>
          </ac:spMkLst>
        </pc:spChg>
      </pc:sldChg>
      <pc:sldChg chg="addSp modSp add mod modAnim">
        <pc:chgData name="Glen Jones" userId="e846aaca-4b24-4b13-b0d0-f2308e16b284" providerId="ADAL" clId="{ED47ACC3-9597-4D89-A1DC-43CF280EF274}" dt="2026-05-15T14:36:18.546" v="3172" actId="20577"/>
        <pc:sldMkLst>
          <pc:docMk/>
          <pc:sldMk cId="1626098705" sldId="606"/>
        </pc:sldMkLst>
        <pc:spChg chg="add mod">
          <ac:chgData name="Glen Jones" userId="e846aaca-4b24-4b13-b0d0-f2308e16b284" providerId="ADAL" clId="{ED47ACC3-9597-4D89-A1DC-43CF280EF274}" dt="2026-05-15T14:36:00.934" v="3159" actId="1076"/>
          <ac:spMkLst>
            <pc:docMk/>
            <pc:sldMk cId="1626098705" sldId="606"/>
            <ac:spMk id="2" creationId="{44F98754-ABDD-1680-09B0-0BAE0C291EE8}"/>
          </ac:spMkLst>
        </pc:spChg>
        <pc:spChg chg="mod">
          <ac:chgData name="Glen Jones" userId="e846aaca-4b24-4b13-b0d0-f2308e16b284" providerId="ADAL" clId="{ED47ACC3-9597-4D89-A1DC-43CF280EF274}" dt="2026-05-15T14:36:06.035" v="3160"/>
          <ac:spMkLst>
            <pc:docMk/>
            <pc:sldMk cId="1626098705" sldId="606"/>
            <ac:spMk id="3" creationId="{B141A8FC-9E64-8984-EE3B-B052579456B5}"/>
          </ac:spMkLst>
        </pc:spChg>
        <pc:spChg chg="add mod">
          <ac:chgData name="Glen Jones" userId="e846aaca-4b24-4b13-b0d0-f2308e16b284" providerId="ADAL" clId="{ED47ACC3-9597-4D89-A1DC-43CF280EF274}" dt="2026-05-15T14:36:00.934" v="3159" actId="1076"/>
          <ac:spMkLst>
            <pc:docMk/>
            <pc:sldMk cId="1626098705" sldId="606"/>
            <ac:spMk id="8" creationId="{53F45472-F3AF-5FA1-C57D-DE458264D47A}"/>
          </ac:spMkLst>
        </pc:spChg>
        <pc:spChg chg="add mod">
          <ac:chgData name="Glen Jones" userId="e846aaca-4b24-4b13-b0d0-f2308e16b284" providerId="ADAL" clId="{ED47ACC3-9597-4D89-A1DC-43CF280EF274}" dt="2026-05-15T14:36:00.934" v="3159" actId="1076"/>
          <ac:spMkLst>
            <pc:docMk/>
            <pc:sldMk cId="1626098705" sldId="606"/>
            <ac:spMk id="9" creationId="{22334F5D-C441-EABC-E800-3A26A8380130}"/>
          </ac:spMkLst>
        </pc:spChg>
        <pc:spChg chg="add mod">
          <ac:chgData name="Glen Jones" userId="e846aaca-4b24-4b13-b0d0-f2308e16b284" providerId="ADAL" clId="{ED47ACC3-9597-4D89-A1DC-43CF280EF274}" dt="2026-05-15T14:36:13.631" v="3162"/>
          <ac:spMkLst>
            <pc:docMk/>
            <pc:sldMk cId="1626098705" sldId="606"/>
            <ac:spMk id="10" creationId="{79726489-C8D2-3FF5-B584-DA0D9910DDC9}"/>
          </ac:spMkLst>
        </pc:spChg>
        <pc:spChg chg="add mod">
          <ac:chgData name="Glen Jones" userId="e846aaca-4b24-4b13-b0d0-f2308e16b284" providerId="ADAL" clId="{ED47ACC3-9597-4D89-A1DC-43CF280EF274}" dt="2026-05-15T14:36:15.976" v="3166" actId="20577"/>
          <ac:spMkLst>
            <pc:docMk/>
            <pc:sldMk cId="1626098705" sldId="606"/>
            <ac:spMk id="11" creationId="{DEEB3638-ADA3-BF8F-4A8C-E777D1FAA296}"/>
          </ac:spMkLst>
        </pc:spChg>
        <pc:spChg chg="add mod">
          <ac:chgData name="Glen Jones" userId="e846aaca-4b24-4b13-b0d0-f2308e16b284" providerId="ADAL" clId="{ED47ACC3-9597-4D89-A1DC-43CF280EF274}" dt="2026-05-15T14:36:18.546" v="3172" actId="20577"/>
          <ac:spMkLst>
            <pc:docMk/>
            <pc:sldMk cId="1626098705" sldId="606"/>
            <ac:spMk id="12" creationId="{CB5FA630-C24E-2C28-81EF-5ADF2F1665DD}"/>
          </ac:spMkLst>
        </pc:spChg>
        <pc:spChg chg="add mod">
          <ac:chgData name="Glen Jones" userId="e846aaca-4b24-4b13-b0d0-f2308e16b284" providerId="ADAL" clId="{ED47ACC3-9597-4D89-A1DC-43CF280EF274}" dt="2026-05-15T14:36:00.934" v="3159" actId="1076"/>
          <ac:spMkLst>
            <pc:docMk/>
            <pc:sldMk cId="1626098705" sldId="606"/>
            <ac:spMk id="13" creationId="{9311867E-E423-28F8-23AB-B5C42D49EDB6}"/>
          </ac:spMkLst>
        </pc:spChg>
        <pc:picChg chg="mod">
          <ac:chgData name="Glen Jones" userId="e846aaca-4b24-4b13-b0d0-f2308e16b284" providerId="ADAL" clId="{ED47ACC3-9597-4D89-A1DC-43CF280EF274}" dt="2026-05-15T14:35:53.630" v="3154" actId="1076"/>
          <ac:picMkLst>
            <pc:docMk/>
            <pc:sldMk cId="1626098705" sldId="606"/>
            <ac:picMk id="7" creationId="{033782BA-B8EC-5928-9D47-427CCC94C5CC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E2484-DE31-46F7-94F9-5D760AFE968C}" type="datetimeFigureOut">
              <a:rPr lang="en-GB" smtClean="0"/>
              <a:t>04/06/2026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57F6-A0F7-400D-84DE-F43938E0D7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92719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E5BC8B-1736-3305-0C9B-8E48D0FA30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EEB753A-41BC-512F-6093-4CDD67BBA4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2FEA91-0234-95F0-8803-EAEC36A2D2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7874F7-09B3-018B-D7B9-8EFB01FED7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74074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4299B8-B151-9CC5-0D17-E9608324B1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80ED65-7060-0312-F435-9DCA50C3C1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AE13AD-7957-2E13-A452-8E6C018B8C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Literally,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conducts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means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“leads together”</a:t>
            </a:r>
          </a:p>
          <a:p>
            <a:pPr fontAlgn="t"/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 explains the main verb meanings:</a:t>
            </a:r>
          </a:p>
          <a:p>
            <a:pPr marL="171450" indent="-171450" fontAlgn="t">
              <a:buFont typeface="Arial" panose="020B0604020202020204" pitchFamily="34" charset="0"/>
              <a:buChar char="•"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lead or organise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(an activity)</a:t>
            </a:r>
          </a:p>
          <a:p>
            <a:pPr marL="171450" indent="-171450" fontAlgn="t">
              <a:buFont typeface="Arial" panose="020B0604020202020204" pitchFamily="34" charset="0"/>
              <a:buChar char="•"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direct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how something happens</a:t>
            </a:r>
          </a:p>
          <a:p>
            <a:pPr marL="171450" indent="-171450" fontAlgn="t">
              <a:buFont typeface="Arial" panose="020B0604020202020204" pitchFamily="34" charset="0"/>
              <a:buChar char="•"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guide behaviour</a:t>
            </a:r>
          </a:p>
          <a:p>
            <a:pPr marL="171450" indent="-171450" fontAlgn="t">
              <a:buFont typeface="Arial" panose="020B0604020202020204" pitchFamily="34" charset="0"/>
              <a:buChar char="•"/>
            </a:pP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 when someone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conducts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something, they are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leading it in an organised way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C26D14-AD25-087C-95A5-0601203C23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47311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F89950-D0CD-E21F-12ED-467E618639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130390-8D42-99A1-12D8-3A27BBC82D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F67460-6378-D6C2-CE68-AD4A714C8F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C0F18C-0BE5-799A-254D-39CB7CF468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470726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E1F808-15EC-48BE-82DB-50CEC6D90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936F23-DC7C-2F2D-947A-9E212E760E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DB4C0B-10BB-E886-A054-EF05874206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Literally,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deducted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means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“led away”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or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“led down”.</a:t>
            </a:r>
          </a:p>
          <a:p>
            <a:pPr fontAlgn="t"/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 explains the modern meaning very clearly:</a:t>
            </a:r>
          </a:p>
          <a:p>
            <a:pPr marL="171450" indent="-171450" fontAlgn="t">
              <a:buFont typeface="Arial" panose="020B0604020202020204" pitchFamily="34" charset="0"/>
              <a:buChar char="•"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take away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amount</a:t>
            </a:r>
          </a:p>
          <a:p>
            <a:pPr marL="171450" indent="-171450" fontAlgn="t">
              <a:buFont typeface="Arial" panose="020B0604020202020204" pitchFamily="34" charset="0"/>
              <a:buChar char="•"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subtract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something from a total</a:t>
            </a:r>
          </a:p>
          <a:p>
            <a:pPr marL="171450" indent="-171450" fontAlgn="t">
              <a:buFont typeface="Arial" panose="020B0604020202020204" pitchFamily="34" charset="0"/>
              <a:buChar char="•"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often used with money, points, or scores</a:t>
            </a: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 when something is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deducted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it has been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led away from the whole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F77CD3-1988-1F76-7A2F-0D23EEA8FB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00709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0A89D-EAC6-7AF2-76F0-40E6D1213A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923B6C1-D938-BEBF-3AC8-269188F354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D5FBF4-DCC5-5DD0-1CBE-6FA1F30449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D0EB31-B89D-0393-8713-F025DA2E69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16025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7EF1BC-C664-0CE0-A8AC-705D91F6FF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38E7621-BC98-BB4A-C8F9-6684ED97F4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666E44B-8F44-D706-65E4-2BD0E8A8A0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5B5100-9641-42BF-0815-AEE8F99BDC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95899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794035-F4B4-8C9A-3E72-91D5506BDB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DB323C8-CEF0-92C4-91D6-AB1647F352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D1774C5-8CF9-FB9A-641C-C9F6B0E0FB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Literally, abduct means “to lead away”.</a:t>
            </a:r>
          </a:p>
          <a:p>
            <a:pPr fontAlgn="t"/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 matches the modern meaning exactly </a:t>
            </a:r>
          </a:p>
          <a:p>
            <a:pPr marL="171450" indent="-171450" fontAlgn="t">
              <a:buFont typeface="Arial" panose="020B0604020202020204" pitchFamily="34" charset="0"/>
              <a:buChar char="•"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take someone away, often suddenly or illegally</a:t>
            </a:r>
          </a:p>
          <a:p>
            <a:pPr marL="171450" indent="-171450" fontAlgn="t">
              <a:buFont typeface="Arial" panose="020B0604020202020204" pitchFamily="34" charset="0"/>
              <a:buChar char="•"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remove a person from where they are</a:t>
            </a: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 when someone is abducted, they are led away from their original place.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A6F0A6-917B-6017-83FA-041FE0E7A1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15186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932FA2-7E25-A3F0-97EA-91049ACFA3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B0B3558-5B6C-6915-4CFF-88CF3A0711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017777F-5638-94C8-D7B0-A90DC14482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370FBD-84FC-0066-24E6-0534039CC6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882963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14598A-D9C8-D898-BC26-0E2D936DD4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6A241D6-9FB1-1704-A45C-A88A6AFE9D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CA29D2-F9CC-5FCF-8165-59D07F22C5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There are loads of words missing….abduct, producing (drop E), aqueduct, reduction,….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A1D968-BA0C-9926-D0DF-B2A3F0CF28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16025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4C69A3-6DA2-549F-FEA2-E9BEAAA08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ABF796-F411-FDD3-1083-BD68CD0E17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7613F0-F685-3762-4061-EFFCE35D0E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915182-3DB1-AB9E-F8BC-4FB766E5D0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5891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8C571-F1CD-D650-8A98-3EDC85B5B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A1871F-E859-2E5F-96C7-9343D3E6E7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93EF85-8D7C-BA98-CC8E-2D4C918067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C5C812-BF3C-9DDE-6F14-BF2609717E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45059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51AA6A-2A63-77D9-4869-64B0F888E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FE0A76-F8C4-0316-B8EB-24FD5B6795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E8CEDE-327A-FE34-B0AD-6A739DB411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6B7C39-FE9E-D952-E8EB-2FD1E20B94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24843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C09855-B985-A96A-CF6B-D10E33A1E1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E0C07C-94D7-3DBC-D8E2-936C5A6D1C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8081A8-AAB2-002B-C7B4-CDCF1F26BB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D8AD70-DBB6-9595-FEB4-C098EECFC1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51996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Reducing = making something smaller, lowering an amount or bringing something back to a previous or lesser state. </a:t>
            </a:r>
          </a:p>
          <a:p>
            <a:pPr fontAlgn="t"/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 when you reduce something, you are leading it back.</a:t>
            </a:r>
            <a:endParaRPr lang="en-GB" sz="1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32006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24432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59D6F9-E644-A85F-3211-865B5EBB61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D737086C-8C32-12D7-DBF9-DA34D6F04F3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686ED7-D166-9992-13B2-F1A10D7628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796330"/>
            <a:ext cx="11338560" cy="4499002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8EB2538-F07B-32EF-B67D-CD40DC0872F4}"/>
              </a:ext>
            </a:extLst>
          </p:cNvPr>
          <p:cNvSpPr txBox="1"/>
          <p:nvPr/>
        </p:nvSpPr>
        <p:spPr>
          <a:xfrm>
            <a:off x="3391318" y="1046461"/>
            <a:ext cx="8199791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pattern and fill in the blanks?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EBE905A-4612-0F86-7205-9D9AD959B833}"/>
              </a:ext>
            </a:extLst>
          </p:cNvPr>
          <p:cNvSpPr txBox="1"/>
          <p:nvPr/>
        </p:nvSpPr>
        <p:spPr>
          <a:xfrm>
            <a:off x="1449537" y="41865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0A6B90B0-CBEC-08D6-C1D4-24198DF0357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7988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8FB98F19-E900-93B4-87E3-3C5AEF50F0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AC8278F-F543-62FF-0312-AB00385D11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9258053"/>
              </p:ext>
            </p:extLst>
          </p:nvPr>
        </p:nvGraphicFramePr>
        <p:xfrm>
          <a:off x="3474367" y="1831859"/>
          <a:ext cx="8033692" cy="310896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016846">
                  <a:extLst>
                    <a:ext uri="{9D8B030D-6E8A-4147-A177-3AD203B41FA5}">
                      <a16:colId xmlns:a16="http://schemas.microsoft.com/office/drawing/2014/main" val="2409039695"/>
                    </a:ext>
                  </a:extLst>
                </a:gridCol>
                <a:gridCol w="4016846">
                  <a:extLst>
                    <a:ext uri="{9D8B030D-6E8A-4147-A177-3AD203B41FA5}">
                      <a16:colId xmlns:a16="http://schemas.microsoft.com/office/drawing/2014/main" val="1439668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Verb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Noun/Adjective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7153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produce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production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90439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reduce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reduction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67644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introduce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introduction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57753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deduce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deduction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5207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induce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87159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00465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5715C1-DC34-FCFC-AABB-94BD83E79F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0B5097E1-37DE-0A15-F497-6DB44EF639C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87B7FD-CA39-17E1-0A03-D1EE5B3DE1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796330"/>
            <a:ext cx="11338560" cy="4499002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1D701D3-D3EE-4A7A-D91E-C246EE7E6C97}"/>
              </a:ext>
            </a:extLst>
          </p:cNvPr>
          <p:cNvSpPr txBox="1"/>
          <p:nvPr/>
        </p:nvSpPr>
        <p:spPr>
          <a:xfrm>
            <a:off x="3391318" y="1046461"/>
            <a:ext cx="8199791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pattern and fill in the blanks?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0FE30FB-45D2-5DA3-717F-47006A9D1974}"/>
              </a:ext>
            </a:extLst>
          </p:cNvPr>
          <p:cNvSpPr txBox="1"/>
          <p:nvPr/>
        </p:nvSpPr>
        <p:spPr>
          <a:xfrm>
            <a:off x="1449537" y="41865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843A1250-3495-8D4A-5E42-CB38A23D600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7988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53DE1DA-4140-8423-E5CD-DE9D3B1240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DD8D692-CFE6-0DC3-15A7-DF48B32725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4377610"/>
              </p:ext>
            </p:extLst>
          </p:nvPr>
        </p:nvGraphicFramePr>
        <p:xfrm>
          <a:off x="3474367" y="1831859"/>
          <a:ext cx="8033692" cy="310896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016846">
                  <a:extLst>
                    <a:ext uri="{9D8B030D-6E8A-4147-A177-3AD203B41FA5}">
                      <a16:colId xmlns:a16="http://schemas.microsoft.com/office/drawing/2014/main" val="2409039695"/>
                    </a:ext>
                  </a:extLst>
                </a:gridCol>
                <a:gridCol w="4016846">
                  <a:extLst>
                    <a:ext uri="{9D8B030D-6E8A-4147-A177-3AD203B41FA5}">
                      <a16:colId xmlns:a16="http://schemas.microsoft.com/office/drawing/2014/main" val="1439668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Verb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Noun/Adjective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7153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produce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production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90439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reduce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reduction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67644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introduce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introduction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57753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deduce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deduction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5207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induce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induction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87159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17883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19919E-B1DB-C4DE-C39B-B1EE8FD6D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E9567EE-A3C7-A8EE-3BCC-2CD2B88EAA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69F59D-3B42-A73E-9358-4FEDAD39870D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pro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duce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A7C4409-71CA-91B7-4E5B-718B37B9B4B8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D54E86B-17C1-FD63-00E1-2FA8C503DF13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FF256D4-F298-9E45-9CFC-940AEB56B765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4E8D391-E901-311F-4202-913EB28F2717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</p:spTree>
    <p:extLst>
      <p:ext uri="{BB962C8B-B14F-4D97-AF65-F5344CB8AC3E}">
        <p14:creationId xmlns:p14="http://schemas.microsoft.com/office/powerpoint/2010/main" val="725824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A15D05-7275-BAB6-100B-39BFEB887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B719AE40-E84D-8297-9106-915F90DBCC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52CE27-0709-7546-C3FC-BDF2BAF31024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pro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duce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4FA3357-A447-3BBB-A314-590D630865A4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D9497DF-BAE5-34EC-C899-DCF3BA3DFBC1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C8A4D6F-4950-DC3F-E50C-AB04FB44B5E8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5F9488A-99F5-D881-4D48-D85D067BC931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1B33E5C-FFF6-CC54-4C1F-EEA21F92463E}"/>
              </a:ext>
            </a:extLst>
          </p:cNvPr>
          <p:cNvSpPr/>
          <p:nvPr/>
        </p:nvSpPr>
        <p:spPr>
          <a:xfrm>
            <a:off x="9304017" y="2729552"/>
            <a:ext cx="1122873" cy="1355524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14045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CAC3B-3FD2-388A-EAD4-967DEDBD0D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07A911A-1301-E072-E040-6A01831A69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6B8C05-ED27-90BD-EBA3-65153BCD1317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pro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duce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9AAF521-2ECB-8F42-5332-D97E1AE14247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6A98E16-62A7-F332-1468-5DBE559DE496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296B48E-EE63-18C7-C692-A6172D7CC30C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B3EDE09-7C1C-149A-69CD-D903FD23F339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7D79BC3-3561-E59D-1106-C33F4CAE0128}"/>
              </a:ext>
            </a:extLst>
          </p:cNvPr>
          <p:cNvSpPr/>
          <p:nvPr/>
        </p:nvSpPr>
        <p:spPr>
          <a:xfrm>
            <a:off x="9304017" y="2729552"/>
            <a:ext cx="1122873" cy="1355524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F081F51-56BB-3A14-EF28-7B566F935300}"/>
              </a:ext>
            </a:extLst>
          </p:cNvPr>
          <p:cNvSpPr/>
          <p:nvPr/>
        </p:nvSpPr>
        <p:spPr>
          <a:xfrm>
            <a:off x="1542199" y="2388364"/>
            <a:ext cx="3289108" cy="2302838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86181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0CE605-0188-1734-FF6A-347FCC785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C40F4F6-01B2-FE9E-AAAF-3B0AA6AD51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AED87-047E-4C12-B61E-B73E2CAE323A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pro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duce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D5BE626-CAD4-3F31-B5BD-403786513E59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A55A6DA-7E72-C107-DB4B-12E340F4FC2A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D27CF1A-00BC-A5A8-282B-F2DFBEF18642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CDFF8A6-3A75-DDC7-4DF0-642303A72034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5C3B8E6-F28D-F759-3EBB-9E04DB6C7DB9}"/>
              </a:ext>
            </a:extLst>
          </p:cNvPr>
          <p:cNvCxnSpPr>
            <a:cxnSpLocks/>
          </p:cNvCxnSpPr>
          <p:nvPr/>
        </p:nvCxnSpPr>
        <p:spPr>
          <a:xfrm>
            <a:off x="5311693" y="3975895"/>
            <a:ext cx="3436522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id="{32B4573E-828B-F137-57E6-DAB013FBEC68}"/>
              </a:ext>
            </a:extLst>
          </p:cNvPr>
          <p:cNvSpPr/>
          <p:nvPr/>
        </p:nvSpPr>
        <p:spPr>
          <a:xfrm>
            <a:off x="1542199" y="2388364"/>
            <a:ext cx="3289108" cy="2302838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6CCD7E3-90FA-CF92-52CC-09241F798765}"/>
              </a:ext>
            </a:extLst>
          </p:cNvPr>
          <p:cNvSpPr/>
          <p:nvPr/>
        </p:nvSpPr>
        <p:spPr>
          <a:xfrm>
            <a:off x="9304017" y="2729552"/>
            <a:ext cx="1122873" cy="1355524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18057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7EF66-A09C-A608-4E44-EB55A1A59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8ABBDC5-82DA-359F-222A-08F3A0C1EB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8B84C-6446-93FB-FBEA-FC1A6A1617DB}"/>
              </a:ext>
            </a:extLst>
          </p:cNvPr>
          <p:cNvSpPr txBox="1">
            <a:spLocks/>
          </p:cNvSpPr>
          <p:nvPr/>
        </p:nvSpPr>
        <p:spPr>
          <a:xfrm>
            <a:off x="261256" y="210954"/>
            <a:ext cx="11669486" cy="11832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pro </a:t>
            </a:r>
            <a:r>
              <a:rPr lang="en-GB" sz="9600" dirty="0" err="1">
                <a:solidFill>
                  <a:schemeClr val="bg1"/>
                </a:solidFill>
                <a:ea typeface="Andika"/>
                <a:cs typeface="Andika"/>
              </a:rPr>
              <a:t>duce</a:t>
            </a:r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 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A441D4E-25B3-A910-7B94-AB0F0E3E78FB}"/>
              </a:ext>
            </a:extLst>
          </p:cNvPr>
          <p:cNvSpPr txBox="1">
            <a:spLocks/>
          </p:cNvSpPr>
          <p:nvPr/>
        </p:nvSpPr>
        <p:spPr>
          <a:xfrm>
            <a:off x="1062604" y="1786286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19459A3-F243-FC17-BA53-72A8ADEACD0A}"/>
              </a:ext>
            </a:extLst>
          </p:cNvPr>
          <p:cNvSpPr txBox="1">
            <a:spLocks/>
          </p:cNvSpPr>
          <p:nvPr/>
        </p:nvSpPr>
        <p:spPr>
          <a:xfrm>
            <a:off x="3386507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duce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B931618F-1E5E-5058-C0D9-36F42B96ABEE}"/>
              </a:ext>
            </a:extLst>
          </p:cNvPr>
          <p:cNvSpPr/>
          <p:nvPr/>
        </p:nvSpPr>
        <p:spPr>
          <a:xfrm>
            <a:off x="7617155" y="19392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FD788D0-1298-89AF-969D-A788C1A541FC}"/>
              </a:ext>
            </a:extLst>
          </p:cNvPr>
          <p:cNvSpPr txBox="1">
            <a:spLocks/>
          </p:cNvSpPr>
          <p:nvPr/>
        </p:nvSpPr>
        <p:spPr>
          <a:xfrm>
            <a:off x="8948098" y="171238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3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produces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685B9BA-40FC-8AFF-5A3D-BED388BC5355}"/>
              </a:ext>
            </a:extLst>
          </p:cNvPr>
          <p:cNvSpPr/>
          <p:nvPr/>
        </p:nvSpPr>
        <p:spPr>
          <a:xfrm>
            <a:off x="2756881" y="19267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B634666-9D39-0F1A-60E0-6EF817E84E2B}"/>
              </a:ext>
            </a:extLst>
          </p:cNvPr>
          <p:cNvSpPr txBox="1">
            <a:spLocks/>
          </p:cNvSpPr>
          <p:nvPr/>
        </p:nvSpPr>
        <p:spPr>
          <a:xfrm>
            <a:off x="895111" y="3065837"/>
            <a:ext cx="10281180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28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duce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01E5D4-52FB-D6BA-DCAA-311BF4DC1146}"/>
              </a:ext>
            </a:extLst>
          </p:cNvPr>
          <p:cNvSpPr txBox="1">
            <a:spLocks/>
          </p:cNvSpPr>
          <p:nvPr/>
        </p:nvSpPr>
        <p:spPr>
          <a:xfrm>
            <a:off x="342900" y="4083527"/>
            <a:ext cx="11409218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“Duce”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as we can NOT use it as a word on its own.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9E5355D-57FE-AC24-6386-CD262EDF3283}"/>
              </a:ext>
            </a:extLst>
          </p:cNvPr>
          <p:cNvCxnSpPr>
            <a:cxnSpLocks/>
          </p:cNvCxnSpPr>
          <p:nvPr/>
        </p:nvCxnSpPr>
        <p:spPr>
          <a:xfrm>
            <a:off x="5577529" y="1100685"/>
            <a:ext cx="2039626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A155CA57-7712-F8C6-616D-5AC2BCCDFDDC}"/>
              </a:ext>
            </a:extLst>
          </p:cNvPr>
          <p:cNvSpPr/>
          <p:nvPr/>
        </p:nvSpPr>
        <p:spPr>
          <a:xfrm>
            <a:off x="8024884" y="313898"/>
            <a:ext cx="654180" cy="882321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53DF298-13D7-1415-D7D9-EDDAC1138A75}"/>
              </a:ext>
            </a:extLst>
          </p:cNvPr>
          <p:cNvSpPr txBox="1">
            <a:spLocks/>
          </p:cNvSpPr>
          <p:nvPr/>
        </p:nvSpPr>
        <p:spPr>
          <a:xfrm>
            <a:off x="5729892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E60074E8-25FD-5118-BC5F-FC2A2809CCB6}"/>
              </a:ext>
            </a:extLst>
          </p:cNvPr>
          <p:cNvSpPr/>
          <p:nvPr/>
        </p:nvSpPr>
        <p:spPr>
          <a:xfrm>
            <a:off x="5166364" y="19372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B3A8F81-634E-F31F-C714-953B4175091F}"/>
              </a:ext>
            </a:extLst>
          </p:cNvPr>
          <p:cNvSpPr/>
          <p:nvPr/>
        </p:nvSpPr>
        <p:spPr>
          <a:xfrm>
            <a:off x="3338196" y="125784"/>
            <a:ext cx="2039626" cy="1366941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45713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28AC1-EA90-31EC-33E2-C4261C60DF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87F9533-3496-7FDD-2ABC-ACDED97E6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FE5A2BB-1BDB-218F-3662-EDCA7E0D1EB7}"/>
              </a:ext>
            </a:extLst>
          </p:cNvPr>
          <p:cNvSpPr txBox="1">
            <a:spLocks/>
          </p:cNvSpPr>
          <p:nvPr/>
        </p:nvSpPr>
        <p:spPr>
          <a:xfrm>
            <a:off x="1825788" y="2439420"/>
            <a:ext cx="836336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 err="1">
                <a:solidFill>
                  <a:schemeClr val="bg1"/>
                </a:solidFill>
                <a:ea typeface="Andika"/>
                <a:cs typeface="Andika"/>
              </a:rPr>
              <a:t>duce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means to lead.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330D733-BC0A-610B-6FA1-61862D002C4B}"/>
              </a:ext>
            </a:extLst>
          </p:cNvPr>
          <p:cNvSpPr txBox="1">
            <a:spLocks/>
          </p:cNvSpPr>
          <p:nvPr/>
        </p:nvSpPr>
        <p:spPr>
          <a:xfrm>
            <a:off x="1664385" y="3465032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think of any words with the base </a:t>
            </a:r>
            <a:r>
              <a:rPr lang="en-GB" sz="2800" i="1" dirty="0" err="1">
                <a:solidFill>
                  <a:schemeClr val="bg1"/>
                </a:solidFill>
                <a:ea typeface="Andika"/>
                <a:cs typeface="Andika"/>
              </a:rPr>
              <a:t>duce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FF0155C-DE19-4F52-0572-8DF6B52D40D7}"/>
              </a:ext>
            </a:extLst>
          </p:cNvPr>
          <p:cNvSpPr txBox="1">
            <a:spLocks/>
          </p:cNvSpPr>
          <p:nvPr/>
        </p:nvSpPr>
        <p:spPr>
          <a:xfrm>
            <a:off x="6096000" y="44207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introduces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4D4E31E-91D6-251C-7D61-F85D608E6137}"/>
              </a:ext>
            </a:extLst>
          </p:cNvPr>
          <p:cNvSpPr txBox="1">
            <a:spLocks/>
          </p:cNvSpPr>
          <p:nvPr/>
        </p:nvSpPr>
        <p:spPr>
          <a:xfrm>
            <a:off x="2772466" y="443315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reducing 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08FA0F9-DA1A-FDDF-6671-A67279A95F31}"/>
              </a:ext>
            </a:extLst>
          </p:cNvPr>
          <p:cNvSpPr txBox="1">
            <a:spLocks/>
          </p:cNvSpPr>
          <p:nvPr/>
        </p:nvSpPr>
        <p:spPr>
          <a:xfrm>
            <a:off x="1124950" y="1482753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B8B5E2-11E7-33E4-1403-B918017F8782}"/>
              </a:ext>
            </a:extLst>
          </p:cNvPr>
          <p:cNvSpPr txBox="1">
            <a:spLocks/>
          </p:cNvSpPr>
          <p:nvPr/>
        </p:nvSpPr>
        <p:spPr>
          <a:xfrm>
            <a:off x="3448853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duce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2AA8D443-AADF-89E2-C24E-18904A8AEBC0}"/>
              </a:ext>
            </a:extLst>
          </p:cNvPr>
          <p:cNvSpPr/>
          <p:nvPr/>
        </p:nvSpPr>
        <p:spPr>
          <a:xfrm>
            <a:off x="7679501" y="163571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9D857E9-1A2D-3CF4-8F1C-16EFA15C244F}"/>
              </a:ext>
            </a:extLst>
          </p:cNvPr>
          <p:cNvSpPr txBox="1">
            <a:spLocks/>
          </p:cNvSpPr>
          <p:nvPr/>
        </p:nvSpPr>
        <p:spPr>
          <a:xfrm>
            <a:off x="9010444" y="14088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produces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Cross 13">
            <a:extLst>
              <a:ext uri="{FF2B5EF4-FFF2-40B4-BE49-F238E27FC236}">
                <a16:creationId xmlns:a16="http://schemas.microsoft.com/office/drawing/2014/main" id="{C9707219-E809-8251-899C-5FD99986AC26}"/>
              </a:ext>
            </a:extLst>
          </p:cNvPr>
          <p:cNvSpPr/>
          <p:nvPr/>
        </p:nvSpPr>
        <p:spPr>
          <a:xfrm>
            <a:off x="2819227" y="16231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375BB3D-3ACA-9CF5-B141-C68B4A25C11E}"/>
              </a:ext>
            </a:extLst>
          </p:cNvPr>
          <p:cNvSpPr txBox="1">
            <a:spLocks/>
          </p:cNvSpPr>
          <p:nvPr/>
        </p:nvSpPr>
        <p:spPr>
          <a:xfrm>
            <a:off x="5792238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6D8724DF-6857-68BA-C706-6C8AC0EC209E}"/>
              </a:ext>
            </a:extLst>
          </p:cNvPr>
          <p:cNvSpPr/>
          <p:nvPr/>
        </p:nvSpPr>
        <p:spPr>
          <a:xfrm>
            <a:off x="5228710" y="163371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09738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5" grpId="0" animBg="1"/>
      <p:bldP spid="2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9F0BFC-D421-AA02-81A0-9633BB046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E406F51D-FA36-10E1-6AAA-05D49375E9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C92DC37-4387-2EE3-368E-8E34EDFDC88A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“reducing”?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CAF5C-92E2-821E-2CD7-B9953CFEEF25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duce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2D391A8-8D20-ACBE-C16C-C1765106E26D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426C8FFD-2666-E50A-1E83-B8C13B58B8DD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C6B8A56-F2F5-536E-A19E-FF79AE261A47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106D0C0-862C-4938-DB08-2A0700945ECC}"/>
              </a:ext>
            </a:extLst>
          </p:cNvPr>
          <p:cNvSpPr txBox="1">
            <a:spLocks/>
          </p:cNvSpPr>
          <p:nvPr/>
        </p:nvSpPr>
        <p:spPr>
          <a:xfrm>
            <a:off x="6899617" y="3304242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lead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0ACA2A9-0389-12E2-0D2A-95AFAAF5B20A}"/>
              </a:ext>
            </a:extLst>
          </p:cNvPr>
          <p:cNvSpPr txBox="1">
            <a:spLocks/>
          </p:cNvSpPr>
          <p:nvPr/>
        </p:nvSpPr>
        <p:spPr>
          <a:xfrm>
            <a:off x="9503775" y="3304241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happening now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6107483-4709-62AD-2A1B-84BBC69FEF83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Reducing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literally means leading back.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FDA92233-768C-63A8-4D41-A4A38840E4F7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“reducing” mean?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C1C607-0C76-E137-921D-A555E4CE5C3E}"/>
              </a:ext>
            </a:extLst>
          </p:cNvPr>
          <p:cNvSpPr txBox="1">
            <a:spLocks/>
          </p:cNvSpPr>
          <p:nvPr/>
        </p:nvSpPr>
        <p:spPr>
          <a:xfrm>
            <a:off x="6652548" y="19481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introduces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8F3A01F-43C2-7D7B-011D-C623B8AD7E53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reducing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9846474-F297-632D-E50D-C49537326D6C}"/>
              </a:ext>
            </a:extLst>
          </p:cNvPr>
          <p:cNvSpPr txBox="1">
            <a:spLocks/>
          </p:cNvSpPr>
          <p:nvPr/>
        </p:nvSpPr>
        <p:spPr>
          <a:xfrm>
            <a:off x="4655221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4F4740F5-555C-53E3-BA18-6220E077503A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2A03B84-63D7-7C40-30E0-D8EBF6FF112A}"/>
              </a:ext>
            </a:extLst>
          </p:cNvPr>
          <p:cNvSpPr txBox="1">
            <a:spLocks/>
          </p:cNvSpPr>
          <p:nvPr/>
        </p:nvSpPr>
        <p:spPr>
          <a:xfrm>
            <a:off x="4625512" y="3325541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again</a:t>
            </a:r>
          </a:p>
        </p:txBody>
      </p:sp>
    </p:spTree>
    <p:extLst>
      <p:ext uri="{BB962C8B-B14F-4D97-AF65-F5344CB8AC3E}">
        <p14:creationId xmlns:p14="http://schemas.microsoft.com/office/powerpoint/2010/main" val="29964336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 animBg="1"/>
      <p:bldP spid="10" grpId="0" animBg="1"/>
      <p:bldP spid="12" grpId="0" animBg="1"/>
      <p:bldP spid="22" grpId="0" animBg="1"/>
      <p:bldP spid="37" grpId="0" animBg="1"/>
      <p:bldP spid="38" grpId="0" animBg="1"/>
      <p:bldP spid="11" grpId="0" animBg="1"/>
      <p:bldP spid="13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63E73-7C78-12CB-1806-9759D9CF1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48B3CC54-DB28-34F8-3689-E82E1D9EB4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187A656D-E031-2BE7-42E5-86F3F77ED2A0}"/>
              </a:ext>
            </a:extLst>
          </p:cNvPr>
          <p:cNvSpPr txBox="1">
            <a:spLocks/>
          </p:cNvSpPr>
          <p:nvPr/>
        </p:nvSpPr>
        <p:spPr>
          <a:xfrm>
            <a:off x="692670" y="1360293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“introduces” into morphemes?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EBCB0EE4-5AEE-2367-5ED7-028B9A35C556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“I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ntroduces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means literally people who are led into something.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3D0306C4-03B9-3CC8-640D-32448B6AA274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“introduces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 mean?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B273BA2-962B-F4A8-E84A-EE99BCB3050A}"/>
              </a:ext>
            </a:extLst>
          </p:cNvPr>
          <p:cNvSpPr txBox="1">
            <a:spLocks/>
          </p:cNvSpPr>
          <p:nvPr/>
        </p:nvSpPr>
        <p:spPr>
          <a:xfrm>
            <a:off x="2984089" y="2822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reducing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62F863-D590-02AB-54BE-1A04DEB764A7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duce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57CA75-48C8-E7E4-EEE9-7FE918A9D4D0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4" name="Cross 3">
            <a:extLst>
              <a:ext uri="{FF2B5EF4-FFF2-40B4-BE49-F238E27FC236}">
                <a16:creationId xmlns:a16="http://schemas.microsoft.com/office/drawing/2014/main" id="{3288C972-9852-5CF6-41F7-4E585E14132C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86A34F9E-DD0A-E514-08B9-7815F0AFD283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C530288-02E0-35D8-A28B-83DE5D677D6E}"/>
              </a:ext>
            </a:extLst>
          </p:cNvPr>
          <p:cNvSpPr txBox="1">
            <a:spLocks/>
          </p:cNvSpPr>
          <p:nvPr/>
        </p:nvSpPr>
        <p:spPr>
          <a:xfrm>
            <a:off x="6899617" y="3304242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lead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9EA7467-2CDB-0260-1907-DF0FF8DA2DBC}"/>
              </a:ext>
            </a:extLst>
          </p:cNvPr>
          <p:cNvSpPr txBox="1">
            <a:spLocks/>
          </p:cNvSpPr>
          <p:nvPr/>
        </p:nvSpPr>
        <p:spPr>
          <a:xfrm>
            <a:off x="9503775" y="3304241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860F292-78D6-D34F-2328-48C5A467D0B0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introduces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E494B4A-9BD1-C988-C584-7AE6F6CE6952}"/>
              </a:ext>
            </a:extLst>
          </p:cNvPr>
          <p:cNvSpPr txBox="1">
            <a:spLocks/>
          </p:cNvSpPr>
          <p:nvPr/>
        </p:nvSpPr>
        <p:spPr>
          <a:xfrm>
            <a:off x="4655221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intro</a:t>
            </a: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D69A26B-D6BB-D73E-51D8-20AA6FF44B5B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BC5CE02-E8A2-AFF6-C556-97914DD9FA9E}"/>
              </a:ext>
            </a:extLst>
          </p:cNvPr>
          <p:cNvSpPr txBox="1">
            <a:spLocks/>
          </p:cNvSpPr>
          <p:nvPr/>
        </p:nvSpPr>
        <p:spPr>
          <a:xfrm>
            <a:off x="4625512" y="3325541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into</a:t>
            </a:r>
          </a:p>
        </p:txBody>
      </p:sp>
    </p:spTree>
    <p:extLst>
      <p:ext uri="{BB962C8B-B14F-4D97-AF65-F5344CB8AC3E}">
        <p14:creationId xmlns:p14="http://schemas.microsoft.com/office/powerpoint/2010/main" val="24557397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2" grpId="0" animBg="1"/>
      <p:bldP spid="3" grpId="0" animBg="1"/>
      <p:bldP spid="4" grpId="0" animBg="1"/>
      <p:bldP spid="8" grpId="0" animBg="1"/>
      <p:bldP spid="12" grpId="0" animBg="1"/>
      <p:bldP spid="17" grpId="0" animBg="1"/>
      <p:bldP spid="19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7599B6-219C-59F2-1DDA-D79858C71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32E06C1-5947-B66B-DCCF-D3DB443E74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7D6353-8FAF-1D79-2B51-A34AA8CF79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wires conducts electricity.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7915BFA-16E2-6FA7-0AFD-87605F1F9F4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6792" y="1127590"/>
            <a:ext cx="4933432" cy="460282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E6780CA-51CB-A8EC-7EEE-081AE5260062}"/>
              </a:ext>
            </a:extLst>
          </p:cNvPr>
          <p:cNvSpPr txBox="1"/>
          <p:nvPr/>
        </p:nvSpPr>
        <p:spPr>
          <a:xfrm>
            <a:off x="2672761" y="2817501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conducts</a:t>
            </a:r>
          </a:p>
        </p:txBody>
      </p:sp>
    </p:spTree>
    <p:extLst>
      <p:ext uri="{BB962C8B-B14F-4D97-AF65-F5344CB8AC3E}">
        <p14:creationId xmlns:p14="http://schemas.microsoft.com/office/powerpoint/2010/main" val="42261929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723865-5537-94FA-D508-BC7F7BDACF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A9231DC-B85C-B2A4-B59E-5E41B62B5D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5FD7C1-AE3E-6C34-CCA8-EEA868FF62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08994AA-C89F-7FCF-0C4B-33D3CC49AE9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60C4585-CAD7-6BA9-B95C-29A79F9AE829}"/>
              </a:ext>
            </a:extLst>
          </p:cNvPr>
          <p:cNvSpPr txBox="1">
            <a:spLocks/>
          </p:cNvSpPr>
          <p:nvPr/>
        </p:nvSpPr>
        <p:spPr>
          <a:xfrm>
            <a:off x="7194297" y="395667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duct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939A1A63-3CC3-C1ED-5B59-69B2C8FAB299}"/>
              </a:ext>
            </a:extLst>
          </p:cNvPr>
          <p:cNvSpPr/>
          <p:nvPr/>
        </p:nvSpPr>
        <p:spPr>
          <a:xfrm>
            <a:off x="2776780" y="411876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CA2506D-35FA-30FE-C855-FB3FD9DF52BB}"/>
              </a:ext>
            </a:extLst>
          </p:cNvPr>
          <p:cNvSpPr txBox="1">
            <a:spLocks/>
          </p:cNvSpPr>
          <p:nvPr/>
        </p:nvSpPr>
        <p:spPr>
          <a:xfrm>
            <a:off x="7194297" y="49252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lead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5CDDB7B-DF8B-73B5-E580-5711430393EF}"/>
              </a:ext>
            </a:extLst>
          </p:cNvPr>
          <p:cNvSpPr txBox="1">
            <a:spLocks/>
          </p:cNvSpPr>
          <p:nvPr/>
        </p:nvSpPr>
        <p:spPr>
          <a:xfrm>
            <a:off x="413922" y="394758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conducts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6736680-EBDE-4294-7589-8FD8977D0595}"/>
              </a:ext>
            </a:extLst>
          </p:cNvPr>
          <p:cNvSpPr txBox="1">
            <a:spLocks/>
          </p:cNvSpPr>
          <p:nvPr/>
        </p:nvSpPr>
        <p:spPr>
          <a:xfrm>
            <a:off x="4516271" y="39876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BCA680A8-B2A3-9CE0-797D-785DB056702E}"/>
              </a:ext>
            </a:extLst>
          </p:cNvPr>
          <p:cNvSpPr/>
          <p:nvPr/>
        </p:nvSpPr>
        <p:spPr>
          <a:xfrm>
            <a:off x="6639701" y="412811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C2176E0-5EF8-2059-1F08-2ECF4C09DAC4}"/>
              </a:ext>
            </a:extLst>
          </p:cNvPr>
          <p:cNvSpPr txBox="1">
            <a:spLocks/>
          </p:cNvSpPr>
          <p:nvPr/>
        </p:nvSpPr>
        <p:spPr>
          <a:xfrm>
            <a:off x="4516271" y="495627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7BAFC7-50D3-8C10-5E98-0BDE1B589831}"/>
              </a:ext>
            </a:extLst>
          </p:cNvPr>
          <p:cNvSpPr txBox="1">
            <a:spLocks/>
          </p:cNvSpPr>
          <p:nvPr/>
        </p:nvSpPr>
        <p:spPr>
          <a:xfrm>
            <a:off x="9767455" y="39713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952341F7-527A-233B-FCFC-5482AB19851B}"/>
              </a:ext>
            </a:extLst>
          </p:cNvPr>
          <p:cNvSpPr/>
          <p:nvPr/>
        </p:nvSpPr>
        <p:spPr>
          <a:xfrm>
            <a:off x="9255363" y="41117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09070D6-736A-0886-CFF3-74EBAD32159B}"/>
              </a:ext>
            </a:extLst>
          </p:cNvPr>
          <p:cNvSpPr txBox="1">
            <a:spLocks/>
          </p:cNvSpPr>
          <p:nvPr/>
        </p:nvSpPr>
        <p:spPr>
          <a:xfrm>
            <a:off x="9767456" y="49399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29521D0-4A95-A62C-E9D1-477AA95D82C7}"/>
              </a:ext>
            </a:extLst>
          </p:cNvPr>
          <p:cNvSpPr txBox="1"/>
          <p:nvPr/>
        </p:nvSpPr>
        <p:spPr>
          <a:xfrm>
            <a:off x="1799304" y="1792568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conducts</a:t>
            </a:r>
          </a:p>
        </p:txBody>
      </p:sp>
    </p:spTree>
    <p:extLst>
      <p:ext uri="{BB962C8B-B14F-4D97-AF65-F5344CB8AC3E}">
        <p14:creationId xmlns:p14="http://schemas.microsoft.com/office/powerpoint/2010/main" val="5388459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7FA90E-AFAA-8322-1535-E5CC3C2901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CF23A6C-474A-7184-47C1-21F0896096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002BF6-4FF7-DFF6-B439-D15B872CE4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Aimee deducted the gems used. 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10EB58A-EE75-8BA4-4D19-7868A50AF5A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3873834" cy="49911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08A5956-B1F5-B921-3213-ABEB4C773962}"/>
              </a:ext>
            </a:extLst>
          </p:cNvPr>
          <p:cNvSpPr txBox="1"/>
          <p:nvPr/>
        </p:nvSpPr>
        <p:spPr>
          <a:xfrm>
            <a:off x="2966593" y="24943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deducted</a:t>
            </a:r>
          </a:p>
        </p:txBody>
      </p:sp>
    </p:spTree>
    <p:extLst>
      <p:ext uri="{BB962C8B-B14F-4D97-AF65-F5344CB8AC3E}">
        <p14:creationId xmlns:p14="http://schemas.microsoft.com/office/powerpoint/2010/main" val="21629456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6E39CD-B69B-157E-86F3-86DA74B8AA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EC1A20B1-4917-F33D-D338-5DEA0944CA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17565C-87CB-38D3-C9BA-778057AED3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5D8CDDC-6D79-934F-EC39-28BB49DEF56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4B6A12F-94C5-A049-C7CA-C96DF1807CE0}"/>
              </a:ext>
            </a:extLst>
          </p:cNvPr>
          <p:cNvSpPr txBox="1"/>
          <p:nvPr/>
        </p:nvSpPr>
        <p:spPr>
          <a:xfrm>
            <a:off x="2687193" y="17577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deducted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6669CBF-2EF0-F188-8CAC-6A5E78FDBC81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duct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46E4D7F-3A35-884E-5E9F-4379157E1220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E7990F87-5911-6815-D91A-88BD11C9A204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84F3C-B4EC-80D1-C633-E4D0024C2766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3C5958F-DD14-4630-AC66-81B87A86AEF6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lead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565F7E4-D429-D984-A33F-9FA353C80EE8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deducted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9825345-2B19-CDFC-CBB1-03AFB32CBE31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A893B60-28EF-FD3A-2854-E8652C6E159D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2DF7EE5-D04F-5841-3C96-69C103918657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from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8FBA5E2B-1EA5-9981-13F0-F7DF2D649AA9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85965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972E2-C4AD-1AE0-B929-AF50860C2B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B455E79F-BD8A-02D0-BDCC-FB507FC087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ECE484-93C2-4116-8060-520F09B9FB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liked the new product.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0746E2A-3620-5E73-5779-799D1C17618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46472" y="562624"/>
            <a:ext cx="5858348" cy="461897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E009EFB-610D-1D3C-C375-50815706ECF8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product</a:t>
            </a:r>
          </a:p>
        </p:txBody>
      </p:sp>
    </p:spTree>
    <p:extLst>
      <p:ext uri="{BB962C8B-B14F-4D97-AF65-F5344CB8AC3E}">
        <p14:creationId xmlns:p14="http://schemas.microsoft.com/office/powerpoint/2010/main" val="17282603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FAA9A7-15C0-B592-8F94-257BEB57E6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E8240C71-C99B-BD94-9643-F57A25EA09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8D6BDF-A54A-2E44-89AE-AFF6253050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806F7DB-29A0-815B-05E9-A276FB3FCF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FEE5AFF-4654-BC7D-CAC4-2E9B56D556D4}"/>
              </a:ext>
            </a:extLst>
          </p:cNvPr>
          <p:cNvSpPr txBox="1"/>
          <p:nvPr/>
        </p:nvSpPr>
        <p:spPr>
          <a:xfrm>
            <a:off x="1675909" y="1910092"/>
            <a:ext cx="906330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product</a:t>
            </a:r>
          </a:p>
          <a:p>
            <a:pPr algn="ctr"/>
            <a:endParaRPr lang="en-GB" sz="9600" dirty="0">
              <a:solidFill>
                <a:schemeClr val="bg1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8493C7C-2BF3-5056-E47B-59F0C1192E85}"/>
              </a:ext>
            </a:extLst>
          </p:cNvPr>
          <p:cNvSpPr txBox="1">
            <a:spLocks/>
          </p:cNvSpPr>
          <p:nvPr/>
        </p:nvSpPr>
        <p:spPr>
          <a:xfrm>
            <a:off x="5309667" y="3920315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7777E94-51C3-00BA-502A-B912EADCCDB9}"/>
              </a:ext>
            </a:extLst>
          </p:cNvPr>
          <p:cNvSpPr txBox="1">
            <a:spLocks/>
          </p:cNvSpPr>
          <p:nvPr/>
        </p:nvSpPr>
        <p:spPr>
          <a:xfrm>
            <a:off x="8201815" y="3920315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duct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640152B3-F235-84DD-E243-4926BC80A2FA}"/>
              </a:ext>
            </a:extLst>
          </p:cNvPr>
          <p:cNvSpPr/>
          <p:nvPr/>
        </p:nvSpPr>
        <p:spPr>
          <a:xfrm>
            <a:off x="7587103" y="406075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E537ADB0-11B5-09BF-6557-ABADCE3F8C61}"/>
              </a:ext>
            </a:extLst>
          </p:cNvPr>
          <p:cNvSpPr/>
          <p:nvPr/>
        </p:nvSpPr>
        <p:spPr>
          <a:xfrm>
            <a:off x="4180078" y="4060752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F5D21EB-68A8-127E-87F4-E4E5C58D0888}"/>
              </a:ext>
            </a:extLst>
          </p:cNvPr>
          <p:cNvSpPr txBox="1">
            <a:spLocks/>
          </p:cNvSpPr>
          <p:nvPr/>
        </p:nvSpPr>
        <p:spPr>
          <a:xfrm>
            <a:off x="5309667" y="4891701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forward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704E2D5-DA18-8A69-8DE3-6211E71F49B6}"/>
              </a:ext>
            </a:extLst>
          </p:cNvPr>
          <p:cNvSpPr txBox="1">
            <a:spLocks/>
          </p:cNvSpPr>
          <p:nvPr/>
        </p:nvSpPr>
        <p:spPr>
          <a:xfrm>
            <a:off x="1788483" y="389865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product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21FBB098-FD3B-890F-D1A4-8CE65E2E5DFA}"/>
              </a:ext>
            </a:extLst>
          </p:cNvPr>
          <p:cNvSpPr txBox="1">
            <a:spLocks/>
          </p:cNvSpPr>
          <p:nvPr/>
        </p:nvSpPr>
        <p:spPr>
          <a:xfrm>
            <a:off x="8201815" y="4891701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lead</a:t>
            </a:r>
          </a:p>
        </p:txBody>
      </p:sp>
    </p:spTree>
    <p:extLst>
      <p:ext uri="{BB962C8B-B14F-4D97-AF65-F5344CB8AC3E}">
        <p14:creationId xmlns:p14="http://schemas.microsoft.com/office/powerpoint/2010/main" val="15006682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wanted to abduct the gems.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abduct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2756" y="2170322"/>
            <a:ext cx="5161934" cy="4069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747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9C36D8-EE03-78CF-81DB-AE3B6552D0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E7B4287C-1DF4-F18E-0B4B-C25588FE9B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446017-CFD2-293D-1034-88A0B63B30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50351B-E31D-FD98-69F3-00802B743B13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abduct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DEC0248-D75F-DC33-50DC-BF32FAC90C9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159" y="1242335"/>
            <a:ext cx="3006481" cy="2370441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4F99AEF2-C22D-5954-6F6B-A8C378A74D12}"/>
              </a:ext>
            </a:extLst>
          </p:cNvPr>
          <p:cNvSpPr txBox="1">
            <a:spLocks/>
          </p:cNvSpPr>
          <p:nvPr/>
        </p:nvSpPr>
        <p:spPr>
          <a:xfrm>
            <a:off x="7863010" y="4017553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duct</a:t>
            </a: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0F35F42A-28DA-5FC9-4825-F124598F173A}"/>
              </a:ext>
            </a:extLst>
          </p:cNvPr>
          <p:cNvSpPr/>
          <p:nvPr/>
        </p:nvSpPr>
        <p:spPr>
          <a:xfrm>
            <a:off x="3960509" y="4179648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141E86A-29BC-CCF0-B854-7381BC2E490D}"/>
              </a:ext>
            </a:extLst>
          </p:cNvPr>
          <p:cNvSpPr txBox="1">
            <a:spLocks/>
          </p:cNvSpPr>
          <p:nvPr/>
        </p:nvSpPr>
        <p:spPr>
          <a:xfrm>
            <a:off x="7863010" y="4988939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lead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8DEF7F23-53AC-540E-0537-362446E932F9}"/>
              </a:ext>
            </a:extLst>
          </p:cNvPr>
          <p:cNvSpPr txBox="1">
            <a:spLocks/>
          </p:cNvSpPr>
          <p:nvPr/>
        </p:nvSpPr>
        <p:spPr>
          <a:xfrm>
            <a:off x="1568914" y="401755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abduct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414AA7CA-EAD2-3975-1DCB-90F5C8708D99}"/>
              </a:ext>
            </a:extLst>
          </p:cNvPr>
          <p:cNvSpPr txBox="1">
            <a:spLocks/>
          </p:cNvSpPr>
          <p:nvPr/>
        </p:nvSpPr>
        <p:spPr>
          <a:xfrm>
            <a:off x="4970861" y="4017553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ab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CB9C817-4C48-5A86-E9A5-5691ABD92193}"/>
              </a:ext>
            </a:extLst>
          </p:cNvPr>
          <p:cNvSpPr txBox="1">
            <a:spLocks/>
          </p:cNvSpPr>
          <p:nvPr/>
        </p:nvSpPr>
        <p:spPr>
          <a:xfrm>
            <a:off x="5000629" y="4988939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away/ from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31C820B8-D957-933E-ED03-9C50083430B0}"/>
              </a:ext>
            </a:extLst>
          </p:cNvPr>
          <p:cNvSpPr/>
          <p:nvPr/>
        </p:nvSpPr>
        <p:spPr>
          <a:xfrm>
            <a:off x="7240466" y="41579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37195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 animBg="1"/>
      <p:bldP spid="20" grpId="0" animBg="1"/>
      <p:bldP spid="21" grpId="0" animBg="1"/>
      <p:bldP spid="23" grpId="0" animBg="1"/>
      <p:bldP spid="24" grpId="0" animBg="1"/>
      <p:bldP spid="2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aqueduct brought water to the village.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5786" y="1779632"/>
            <a:ext cx="3655649" cy="471005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AF41AF4-85FC-C93D-87CE-6481A936862D}"/>
              </a:ext>
            </a:extLst>
          </p:cNvPr>
          <p:cNvSpPr txBox="1"/>
          <p:nvPr/>
        </p:nvSpPr>
        <p:spPr>
          <a:xfrm>
            <a:off x="2548016" y="2559492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aqueduct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0EC03FF-4173-EB0A-95FD-81C2FDE42F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7476" y="2658072"/>
            <a:ext cx="2670639" cy="4005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5186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923892-6000-6430-AD87-E4BEE15A1A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8A542E7-D5C4-DD99-4717-51220065DE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41A8FC-9E64-8984-EE3B-B052579456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033782BA-B8EC-5928-9D47-427CCC94C5C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260" y="1207297"/>
            <a:ext cx="2252001" cy="290154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28287C6-32E8-261B-4992-0183ADEEF7D8}"/>
              </a:ext>
            </a:extLst>
          </p:cNvPr>
          <p:cNvSpPr txBox="1"/>
          <p:nvPr/>
        </p:nvSpPr>
        <p:spPr>
          <a:xfrm>
            <a:off x="2548016" y="2559492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aqueduct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8D9DB78-627E-CA17-7377-9B97478562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7476" y="2658072"/>
            <a:ext cx="2670639" cy="40056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F98754-ABDD-1680-09B0-0BAE0C291EE8}"/>
              </a:ext>
            </a:extLst>
          </p:cNvPr>
          <p:cNvSpPr txBox="1">
            <a:spLocks/>
          </p:cNvSpPr>
          <p:nvPr/>
        </p:nvSpPr>
        <p:spPr>
          <a:xfrm>
            <a:off x="6771882" y="4487655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duct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3F45472-F3AF-5FA1-C57D-DE458264D47A}"/>
              </a:ext>
            </a:extLst>
          </p:cNvPr>
          <p:cNvSpPr/>
          <p:nvPr/>
        </p:nvSpPr>
        <p:spPr>
          <a:xfrm>
            <a:off x="2869381" y="4649750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2334F5D-C441-EABC-E800-3A26A8380130}"/>
              </a:ext>
            </a:extLst>
          </p:cNvPr>
          <p:cNvSpPr txBox="1">
            <a:spLocks/>
          </p:cNvSpPr>
          <p:nvPr/>
        </p:nvSpPr>
        <p:spPr>
          <a:xfrm>
            <a:off x="6771882" y="5459041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lead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9726489-C8D2-3FF5-B584-DA0D9910DDC9}"/>
              </a:ext>
            </a:extLst>
          </p:cNvPr>
          <p:cNvSpPr txBox="1">
            <a:spLocks/>
          </p:cNvSpPr>
          <p:nvPr/>
        </p:nvSpPr>
        <p:spPr>
          <a:xfrm>
            <a:off x="477786" y="448765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aqueduct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EB3638-ADA3-BF8F-4A8C-E777D1FAA296}"/>
              </a:ext>
            </a:extLst>
          </p:cNvPr>
          <p:cNvSpPr txBox="1">
            <a:spLocks/>
          </p:cNvSpPr>
          <p:nvPr/>
        </p:nvSpPr>
        <p:spPr>
          <a:xfrm>
            <a:off x="3879733" y="4487655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aque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B5FA630-C24E-2C28-81EF-5ADF2F1665DD}"/>
              </a:ext>
            </a:extLst>
          </p:cNvPr>
          <p:cNvSpPr txBox="1">
            <a:spLocks/>
          </p:cNvSpPr>
          <p:nvPr/>
        </p:nvSpPr>
        <p:spPr>
          <a:xfrm>
            <a:off x="3909501" y="5459041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>
                <a:solidFill>
                  <a:schemeClr val="bg1"/>
                </a:solidFill>
                <a:ea typeface="Andika"/>
                <a:cs typeface="Andika"/>
              </a:rPr>
              <a:t>water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9311867E-E423-28F8-23AB-B5C42D49EDB6}"/>
              </a:ext>
            </a:extLst>
          </p:cNvPr>
          <p:cNvSpPr/>
          <p:nvPr/>
        </p:nvSpPr>
        <p:spPr>
          <a:xfrm>
            <a:off x="6149338" y="462809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60987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E37709-0A86-FD34-740D-7B16F0F277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4FE6DB0-5037-5CF5-450B-EC649E66DD3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F32DF1A-D742-B927-890A-18CEEF04FD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3792325"/>
              </p:ext>
            </p:extLst>
          </p:nvPr>
        </p:nvGraphicFramePr>
        <p:xfrm>
          <a:off x="2792714" y="1130477"/>
          <a:ext cx="7367587" cy="3317009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435917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331700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con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de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pro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ab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 err="1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aque</a:t>
                      </a:r>
                      <a:endParaRPr lang="en-GB" sz="2000" b="0" kern="100" dirty="0">
                        <a:effectLst/>
                        <a:latin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in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re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intro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36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duct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3600" b="0" kern="100" dirty="0" err="1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duce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to lead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s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ed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ing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ion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 err="1"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ion+s</a:t>
                      </a:r>
                      <a:endParaRPr lang="en-GB" sz="2000" b="0" kern="100" dirty="0">
                        <a:effectLst/>
                        <a:latin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 err="1"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ive</a:t>
                      </a:r>
                      <a:endParaRPr lang="en-GB" sz="2000" b="0" kern="100" dirty="0">
                        <a:effectLst/>
                        <a:latin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 err="1"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ile</a:t>
                      </a:r>
                      <a:endParaRPr lang="en-GB" sz="2000" b="0" kern="100" dirty="0">
                        <a:effectLst/>
                        <a:latin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367B0436-E88D-5EC6-3AB2-78A3106281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5271" y="278129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7F7E686C-D800-20E2-92C5-2D1B6D5EE65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464" y="0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rope">
            <a:extLst>
              <a:ext uri="{FF2B5EF4-FFF2-40B4-BE49-F238E27FC236}">
                <a16:creationId xmlns:a16="http://schemas.microsoft.com/office/drawing/2014/main" id="{EFE4168C-C815-B88A-51A5-8CB135CAF72C}"/>
              </a:ext>
            </a:extLst>
          </p:cNvPr>
          <p:cNvSpPr txBox="1">
            <a:spLocks/>
          </p:cNvSpPr>
          <p:nvPr/>
        </p:nvSpPr>
        <p:spPr>
          <a:xfrm>
            <a:off x="1455273" y="459673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conduct</a:t>
            </a:r>
          </a:p>
        </p:txBody>
      </p:sp>
      <p:sp>
        <p:nvSpPr>
          <p:cNvPr id="8" name="rope">
            <a:extLst>
              <a:ext uri="{FF2B5EF4-FFF2-40B4-BE49-F238E27FC236}">
                <a16:creationId xmlns:a16="http://schemas.microsoft.com/office/drawing/2014/main" id="{F564BA6F-E6EF-F22B-A928-91D997A30EE3}"/>
              </a:ext>
            </a:extLst>
          </p:cNvPr>
          <p:cNvSpPr txBox="1">
            <a:spLocks/>
          </p:cNvSpPr>
          <p:nvPr/>
        </p:nvSpPr>
        <p:spPr>
          <a:xfrm>
            <a:off x="1455271" y="578291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conducted  </a:t>
            </a:r>
          </a:p>
        </p:txBody>
      </p:sp>
      <p:sp>
        <p:nvSpPr>
          <p:cNvPr id="10" name="rope">
            <a:extLst>
              <a:ext uri="{FF2B5EF4-FFF2-40B4-BE49-F238E27FC236}">
                <a16:creationId xmlns:a16="http://schemas.microsoft.com/office/drawing/2014/main" id="{BBD2405A-4784-95A9-70C3-F40103B850A3}"/>
              </a:ext>
            </a:extLst>
          </p:cNvPr>
          <p:cNvSpPr txBox="1">
            <a:spLocks/>
          </p:cNvSpPr>
          <p:nvPr/>
        </p:nvSpPr>
        <p:spPr>
          <a:xfrm>
            <a:off x="1455271" y="518982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conducts  </a:t>
            </a:r>
          </a:p>
        </p:txBody>
      </p:sp>
      <p:sp>
        <p:nvSpPr>
          <p:cNvPr id="12" name="rope">
            <a:extLst>
              <a:ext uri="{FF2B5EF4-FFF2-40B4-BE49-F238E27FC236}">
                <a16:creationId xmlns:a16="http://schemas.microsoft.com/office/drawing/2014/main" id="{35983996-85AF-2D2A-977C-D2D6BFAF42BD}"/>
              </a:ext>
            </a:extLst>
          </p:cNvPr>
          <p:cNvSpPr txBox="1">
            <a:spLocks/>
          </p:cNvSpPr>
          <p:nvPr/>
        </p:nvSpPr>
        <p:spPr>
          <a:xfrm>
            <a:off x="1455271" y="633383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conductive  </a:t>
            </a:r>
          </a:p>
        </p:txBody>
      </p:sp>
      <p:sp>
        <p:nvSpPr>
          <p:cNvPr id="14" name="rope">
            <a:extLst>
              <a:ext uri="{FF2B5EF4-FFF2-40B4-BE49-F238E27FC236}">
                <a16:creationId xmlns:a16="http://schemas.microsoft.com/office/drawing/2014/main" id="{18F0C7D8-7FC2-7C30-6F54-0ADC027B8FDC}"/>
              </a:ext>
            </a:extLst>
          </p:cNvPr>
          <p:cNvSpPr txBox="1">
            <a:spLocks/>
          </p:cNvSpPr>
          <p:nvPr/>
        </p:nvSpPr>
        <p:spPr>
          <a:xfrm>
            <a:off x="3968838" y="458937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deduct</a:t>
            </a:r>
          </a:p>
        </p:txBody>
      </p:sp>
      <p:sp>
        <p:nvSpPr>
          <p:cNvPr id="15" name="rope">
            <a:extLst>
              <a:ext uri="{FF2B5EF4-FFF2-40B4-BE49-F238E27FC236}">
                <a16:creationId xmlns:a16="http://schemas.microsoft.com/office/drawing/2014/main" id="{84D06379-CC0D-3B62-27C8-3709F9A7403B}"/>
              </a:ext>
            </a:extLst>
          </p:cNvPr>
          <p:cNvSpPr txBox="1">
            <a:spLocks/>
          </p:cNvSpPr>
          <p:nvPr/>
        </p:nvSpPr>
        <p:spPr>
          <a:xfrm>
            <a:off x="3968836" y="577555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deducted  </a:t>
            </a:r>
          </a:p>
        </p:txBody>
      </p:sp>
      <p:sp>
        <p:nvSpPr>
          <p:cNvPr id="16" name="rope">
            <a:extLst>
              <a:ext uri="{FF2B5EF4-FFF2-40B4-BE49-F238E27FC236}">
                <a16:creationId xmlns:a16="http://schemas.microsoft.com/office/drawing/2014/main" id="{1CFBC7A6-9327-08A8-D142-561849877906}"/>
              </a:ext>
            </a:extLst>
          </p:cNvPr>
          <p:cNvSpPr txBox="1">
            <a:spLocks/>
          </p:cNvSpPr>
          <p:nvPr/>
        </p:nvSpPr>
        <p:spPr>
          <a:xfrm>
            <a:off x="3968836" y="518246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deducts  </a:t>
            </a:r>
          </a:p>
        </p:txBody>
      </p:sp>
      <p:sp>
        <p:nvSpPr>
          <p:cNvPr id="17" name="rope">
            <a:extLst>
              <a:ext uri="{FF2B5EF4-FFF2-40B4-BE49-F238E27FC236}">
                <a16:creationId xmlns:a16="http://schemas.microsoft.com/office/drawing/2014/main" id="{25C55B8C-D379-5924-FD36-CB4475CEA39F}"/>
              </a:ext>
            </a:extLst>
          </p:cNvPr>
          <p:cNvSpPr txBox="1">
            <a:spLocks/>
          </p:cNvSpPr>
          <p:nvPr/>
        </p:nvSpPr>
        <p:spPr>
          <a:xfrm>
            <a:off x="3968836" y="632647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8. deduction  </a:t>
            </a:r>
          </a:p>
        </p:txBody>
      </p:sp>
      <p:sp>
        <p:nvSpPr>
          <p:cNvPr id="18" name="rope">
            <a:extLst>
              <a:ext uri="{FF2B5EF4-FFF2-40B4-BE49-F238E27FC236}">
                <a16:creationId xmlns:a16="http://schemas.microsoft.com/office/drawing/2014/main" id="{80E7DD73-5749-579F-8DAB-4E6FF623C212}"/>
              </a:ext>
            </a:extLst>
          </p:cNvPr>
          <p:cNvSpPr txBox="1">
            <a:spLocks/>
          </p:cNvSpPr>
          <p:nvPr/>
        </p:nvSpPr>
        <p:spPr>
          <a:xfrm>
            <a:off x="6482401" y="459130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9. deduce</a:t>
            </a:r>
          </a:p>
        </p:txBody>
      </p:sp>
      <p:sp>
        <p:nvSpPr>
          <p:cNvPr id="22" name="rope">
            <a:extLst>
              <a:ext uri="{FF2B5EF4-FFF2-40B4-BE49-F238E27FC236}">
                <a16:creationId xmlns:a16="http://schemas.microsoft.com/office/drawing/2014/main" id="{908A1C2C-BDE3-AFF1-8017-94AB842E6755}"/>
              </a:ext>
            </a:extLst>
          </p:cNvPr>
          <p:cNvSpPr txBox="1">
            <a:spLocks/>
          </p:cNvSpPr>
          <p:nvPr/>
        </p:nvSpPr>
        <p:spPr>
          <a:xfrm>
            <a:off x="6482399" y="577748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11. deduced  </a:t>
            </a:r>
          </a:p>
        </p:txBody>
      </p:sp>
      <p:sp>
        <p:nvSpPr>
          <p:cNvPr id="24" name="rope">
            <a:extLst>
              <a:ext uri="{FF2B5EF4-FFF2-40B4-BE49-F238E27FC236}">
                <a16:creationId xmlns:a16="http://schemas.microsoft.com/office/drawing/2014/main" id="{FA71F8B0-5738-C9B1-4488-E661311F5338}"/>
              </a:ext>
            </a:extLst>
          </p:cNvPr>
          <p:cNvSpPr txBox="1">
            <a:spLocks/>
          </p:cNvSpPr>
          <p:nvPr/>
        </p:nvSpPr>
        <p:spPr>
          <a:xfrm>
            <a:off x="6482399" y="518439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10. deduces</a:t>
            </a:r>
          </a:p>
        </p:txBody>
      </p:sp>
      <p:sp>
        <p:nvSpPr>
          <p:cNvPr id="25" name="rope">
            <a:extLst>
              <a:ext uri="{FF2B5EF4-FFF2-40B4-BE49-F238E27FC236}">
                <a16:creationId xmlns:a16="http://schemas.microsoft.com/office/drawing/2014/main" id="{DDF048F6-7DE1-B221-936F-089E7836BDD4}"/>
              </a:ext>
            </a:extLst>
          </p:cNvPr>
          <p:cNvSpPr txBox="1">
            <a:spLocks/>
          </p:cNvSpPr>
          <p:nvPr/>
        </p:nvSpPr>
        <p:spPr>
          <a:xfrm>
            <a:off x="6482399" y="632840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12. deductive</a:t>
            </a:r>
          </a:p>
        </p:txBody>
      </p:sp>
      <p:sp>
        <p:nvSpPr>
          <p:cNvPr id="26" name="rope">
            <a:extLst>
              <a:ext uri="{FF2B5EF4-FFF2-40B4-BE49-F238E27FC236}">
                <a16:creationId xmlns:a16="http://schemas.microsoft.com/office/drawing/2014/main" id="{0DC8C1D8-12F7-7297-CB7C-CC0B767C0579}"/>
              </a:ext>
            </a:extLst>
          </p:cNvPr>
          <p:cNvSpPr txBox="1">
            <a:spLocks/>
          </p:cNvSpPr>
          <p:nvPr/>
        </p:nvSpPr>
        <p:spPr>
          <a:xfrm>
            <a:off x="8995964" y="458383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13. reduce</a:t>
            </a:r>
          </a:p>
        </p:txBody>
      </p:sp>
      <p:sp>
        <p:nvSpPr>
          <p:cNvPr id="28" name="rope">
            <a:extLst>
              <a:ext uri="{FF2B5EF4-FFF2-40B4-BE49-F238E27FC236}">
                <a16:creationId xmlns:a16="http://schemas.microsoft.com/office/drawing/2014/main" id="{32584E7D-FEF4-050A-D412-964A475F0B82}"/>
              </a:ext>
            </a:extLst>
          </p:cNvPr>
          <p:cNvSpPr txBox="1">
            <a:spLocks/>
          </p:cNvSpPr>
          <p:nvPr/>
        </p:nvSpPr>
        <p:spPr>
          <a:xfrm>
            <a:off x="8995962" y="577001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15. products  </a:t>
            </a:r>
          </a:p>
        </p:txBody>
      </p:sp>
      <p:sp>
        <p:nvSpPr>
          <p:cNvPr id="29" name="rope">
            <a:extLst>
              <a:ext uri="{FF2B5EF4-FFF2-40B4-BE49-F238E27FC236}">
                <a16:creationId xmlns:a16="http://schemas.microsoft.com/office/drawing/2014/main" id="{7AD1DDA7-B777-33C9-7D84-5879851837F4}"/>
              </a:ext>
            </a:extLst>
          </p:cNvPr>
          <p:cNvSpPr txBox="1">
            <a:spLocks/>
          </p:cNvSpPr>
          <p:nvPr/>
        </p:nvSpPr>
        <p:spPr>
          <a:xfrm>
            <a:off x="8995962" y="517692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14. produce</a:t>
            </a:r>
          </a:p>
        </p:txBody>
      </p:sp>
      <p:sp>
        <p:nvSpPr>
          <p:cNvPr id="30" name="rope">
            <a:extLst>
              <a:ext uri="{FF2B5EF4-FFF2-40B4-BE49-F238E27FC236}">
                <a16:creationId xmlns:a16="http://schemas.microsoft.com/office/drawing/2014/main" id="{279E2206-3164-3940-27E6-65639A7C57AE}"/>
              </a:ext>
            </a:extLst>
          </p:cNvPr>
          <p:cNvSpPr txBox="1">
            <a:spLocks/>
          </p:cNvSpPr>
          <p:nvPr/>
        </p:nvSpPr>
        <p:spPr>
          <a:xfrm>
            <a:off x="8995962" y="632093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16. introduce  </a:t>
            </a:r>
          </a:p>
        </p:txBody>
      </p:sp>
    </p:spTree>
    <p:extLst>
      <p:ext uri="{BB962C8B-B14F-4D97-AF65-F5344CB8AC3E}">
        <p14:creationId xmlns:p14="http://schemas.microsoft.com/office/powerpoint/2010/main" val="8805910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0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2" grpId="0" animBg="1"/>
      <p:bldP spid="24" grpId="0" animBg="1"/>
      <p:bldP spid="25" grpId="0" animBg="1"/>
      <p:bldP spid="26" grpId="0" animBg="1"/>
      <p:bldP spid="28" grpId="0" animBg="1"/>
      <p:bldP spid="29" grpId="0" animBg="1"/>
      <p:bldP spid="3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332509" y="1917457"/>
            <a:ext cx="1147156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Water flowed through the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</a:rPr>
              <a:t>aquaduct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while engineers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</a:rPr>
              <a:t>comducted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tests to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</a:rPr>
              <a:t>reduss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leaks and protect the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</a:rPr>
              <a:t>struture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332509" y="3465816"/>
            <a:ext cx="1147156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Water flowed through the aqueduct while engineers conducted tests to reduce leaks and protect the structure.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332509" y="4892633"/>
            <a:ext cx="1147156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Water flowed through the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aqueduct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while engineers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conducted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tests to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reduce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leaks and protect the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structure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7352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6C8D5F-E0DF-8052-8C4B-B8E24F9CB1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2CA92BAE-BAB8-A307-7787-D0977CED87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2109FAE0-26A0-6806-C508-D79A4F617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E2D41BA5-8718-694F-455F-4B17F22D5C10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D4019248-6AFA-7247-A3A6-CA37F3BEB4C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9FA1A48-98D2-9893-046B-05107A966925}"/>
              </a:ext>
            </a:extLst>
          </p:cNvPr>
          <p:cNvSpPr txBox="1"/>
          <p:nvPr/>
        </p:nvSpPr>
        <p:spPr>
          <a:xfrm>
            <a:off x="332509" y="1917457"/>
            <a:ext cx="1147156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coach helped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</a:rPr>
              <a:t>induck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new players, reminding them that poor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</a:rPr>
              <a:t>condutt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could </a:t>
            </a:r>
            <a:r>
              <a:rPr lang="en-GB" sz="3200">
                <a:solidFill>
                  <a:schemeClr val="bg1"/>
                </a:solidFill>
                <a:latin typeface="Andika" panose="02000000000000000000" pitchFamily="2" charset="0"/>
              </a:rPr>
              <a:t>dedute 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points from the team’s total.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F76FD53-A419-313C-1973-61952AA398F1}"/>
              </a:ext>
            </a:extLst>
          </p:cNvPr>
          <p:cNvSpPr txBox="1"/>
          <p:nvPr/>
        </p:nvSpPr>
        <p:spPr>
          <a:xfrm>
            <a:off x="332509" y="3465816"/>
            <a:ext cx="1147156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coach helped induct new players, reminding them that poor conduct could deduct points from the team’s total.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0AA2D3F-8A18-5244-D6B2-57F63650E927}"/>
              </a:ext>
            </a:extLst>
          </p:cNvPr>
          <p:cNvSpPr txBox="1"/>
          <p:nvPr/>
        </p:nvSpPr>
        <p:spPr>
          <a:xfrm>
            <a:off x="332509" y="4892633"/>
            <a:ext cx="1147156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coach helped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induct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new players, reminding them that poor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conduct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could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deduct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points from the team’s total.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7059BC2-B6D2-41FD-8C1B-1D34743A4864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34F32A-BD7F-6C09-CF64-A4731636DD4B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37525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890A8D-31BD-398F-3878-ABBB20CEE4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08F6E76E-B914-FBCB-DF46-0CE6F9E1ED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08C00E4-F857-9A8F-EE56-55144101C0A8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87FF6BA1-7B8D-D76C-C94B-F31113F70ED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1D93628A-23BC-40D8-3C9C-4A6DA2F65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430E31B-1F64-3ABE-72C0-369E4903DB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3614" y="1724611"/>
            <a:ext cx="7489644" cy="3788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conduct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deduct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product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abduct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aqueduct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induct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</a:rPr>
              <a:t>ductile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deduce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produce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reduce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introduce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introduction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A94EB0-D087-3E99-98B2-34C5D50063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015BABD6-02FF-EE0C-0646-304A1D2E7C7B}"/>
              </a:ext>
            </a:extLst>
          </p:cNvPr>
          <p:cNvSpPr/>
          <p:nvPr/>
        </p:nvSpPr>
        <p:spPr>
          <a:xfrm>
            <a:off x="8939284" y="5577273"/>
            <a:ext cx="3067194" cy="1105631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275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predicting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dict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bound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ECA37F-679A-36C0-6195-12B9381E1F4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67653A5E-685C-7E4A-7E31-512B4AE03C3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031224D-DE87-6E77-B7C5-27F55D31E9F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29EDF83-C3BF-67CB-6DB1-89943EC9AC5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55647" y="1963667"/>
            <a:ext cx="6494354" cy="14653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Duct/Duce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E48D5DC5-CFB0-BDEE-93A8-BDA946CFFC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with the base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duct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conduct   deduct   product  abduct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132114" y="3710866"/>
            <a:ext cx="10058399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the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duct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Duct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to lead!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6552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796329"/>
            <a:ext cx="11338560" cy="462132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379189" y="1016445"/>
            <a:ext cx="8199791" cy="44012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morpheme </a:t>
            </a:r>
            <a:r>
              <a:rPr lang="en-GB" sz="2800" b="1" u="sng" dirty="0">
                <a:solidFill>
                  <a:schemeClr val="bg1"/>
                </a:solidFill>
                <a:latin typeface="Andika" panose="02000000000000000000" pitchFamily="2" charset="0"/>
              </a:rPr>
              <a:t>duct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comes from Latin (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ducere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) meaning to lead.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In fact, from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ducere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, we get two morphemes: </a:t>
            </a:r>
          </a:p>
          <a:p>
            <a:pPr marL="1787525" indent="-514350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duct and </a:t>
            </a:r>
          </a:p>
          <a:p>
            <a:pPr marL="1787525" indent="-514350">
              <a:buFont typeface="+mj-lt"/>
              <a:buAutoNum type="arabicPeriod"/>
            </a:pP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duce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  <a:p>
            <a:pPr marL="1787525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 actually “leads” to a really useful spelling pattern.</a:t>
            </a:r>
          </a:p>
          <a:p>
            <a:pPr marL="1273175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449537" y="41865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7988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927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BA9684-C785-1536-AABA-58FBEA18E5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846DC98-54C3-1432-D925-02AD2D0D20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35593F-9669-7D91-4FA8-C98B06D0D1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796330"/>
            <a:ext cx="11338560" cy="4499002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7437A05-5061-EF96-9B62-0CA792CE7627}"/>
              </a:ext>
            </a:extLst>
          </p:cNvPr>
          <p:cNvSpPr txBox="1"/>
          <p:nvPr/>
        </p:nvSpPr>
        <p:spPr>
          <a:xfrm>
            <a:off x="3391318" y="1046461"/>
            <a:ext cx="8199791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pattern and fill in the blanks?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DB0AB57-915D-4CD8-7B6B-FADA364383BB}"/>
              </a:ext>
            </a:extLst>
          </p:cNvPr>
          <p:cNvSpPr txBox="1"/>
          <p:nvPr/>
        </p:nvSpPr>
        <p:spPr>
          <a:xfrm>
            <a:off x="1449537" y="41865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DBAE04A0-C481-6317-33A5-5206CB3281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7988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B197BFCB-00B1-08E8-6E90-9B060FFE7F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627A1CF-826A-60DC-5003-1D2AFF8A13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6241718"/>
              </p:ext>
            </p:extLst>
          </p:nvPr>
        </p:nvGraphicFramePr>
        <p:xfrm>
          <a:off x="3474367" y="1831859"/>
          <a:ext cx="8033692" cy="310896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016846">
                  <a:extLst>
                    <a:ext uri="{9D8B030D-6E8A-4147-A177-3AD203B41FA5}">
                      <a16:colId xmlns:a16="http://schemas.microsoft.com/office/drawing/2014/main" val="2409039695"/>
                    </a:ext>
                  </a:extLst>
                </a:gridCol>
                <a:gridCol w="4016846">
                  <a:extLst>
                    <a:ext uri="{9D8B030D-6E8A-4147-A177-3AD203B41FA5}">
                      <a16:colId xmlns:a16="http://schemas.microsoft.com/office/drawing/2014/main" val="1439668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Verb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Noun/Adjective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7153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produce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production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90439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reduce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reduction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67644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introduce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57753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deduction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5207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induce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87159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81245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81122F-15F1-6E16-59ED-16F97CAAEA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86FBB04-7148-439E-CC05-37594F5E134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ACCEB5-C5EA-AAF5-CB62-1FCE6B67F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796330"/>
            <a:ext cx="11338560" cy="4499002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1456C7-49E5-1B4E-2976-7022441CD74F}"/>
              </a:ext>
            </a:extLst>
          </p:cNvPr>
          <p:cNvSpPr txBox="1"/>
          <p:nvPr/>
        </p:nvSpPr>
        <p:spPr>
          <a:xfrm>
            <a:off x="3391318" y="1046461"/>
            <a:ext cx="8199791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pattern and fill in the blanks?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A1116C7-6324-ECF4-ED95-810F56240081}"/>
              </a:ext>
            </a:extLst>
          </p:cNvPr>
          <p:cNvSpPr txBox="1"/>
          <p:nvPr/>
        </p:nvSpPr>
        <p:spPr>
          <a:xfrm>
            <a:off x="1449537" y="41865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554A9EF4-23C7-8831-F09F-792B733884D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7988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9A0FAC78-0627-6C46-AA4B-F5C9A4BBD4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B097F5F-008D-F6A7-3126-A3FF794200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2426819"/>
              </p:ext>
            </p:extLst>
          </p:nvPr>
        </p:nvGraphicFramePr>
        <p:xfrm>
          <a:off x="3474367" y="1831859"/>
          <a:ext cx="8033692" cy="310896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016846">
                  <a:extLst>
                    <a:ext uri="{9D8B030D-6E8A-4147-A177-3AD203B41FA5}">
                      <a16:colId xmlns:a16="http://schemas.microsoft.com/office/drawing/2014/main" val="2409039695"/>
                    </a:ext>
                  </a:extLst>
                </a:gridCol>
                <a:gridCol w="4016846">
                  <a:extLst>
                    <a:ext uri="{9D8B030D-6E8A-4147-A177-3AD203B41FA5}">
                      <a16:colId xmlns:a16="http://schemas.microsoft.com/office/drawing/2014/main" val="1439668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Verb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Noun/Adjective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7153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produce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production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90439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reduce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reduction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67644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introduce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introduction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57753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deduction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5207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induce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87159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13584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1168</Words>
  <Application>Microsoft Office PowerPoint</Application>
  <PresentationFormat>Widescreen</PresentationFormat>
  <Paragraphs>304</Paragraphs>
  <Slides>33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7" baseType="lpstr">
      <vt:lpstr>Aptos</vt:lpstr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Duct/Duce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50</cp:revision>
  <dcterms:created xsi:type="dcterms:W3CDTF">2022-05-31T09:42:07Z</dcterms:created>
  <dcterms:modified xsi:type="dcterms:W3CDTF">2026-06-04T14:14:30Z</dcterms:modified>
</cp:coreProperties>
</file>